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0"/>
  </p:notesMasterIdLst>
  <p:sldIdLst>
    <p:sldId id="375" r:id="rId5"/>
    <p:sldId id="895" r:id="rId6"/>
    <p:sldId id="921" r:id="rId7"/>
    <p:sldId id="919" r:id="rId8"/>
    <p:sldId id="920" r:id="rId9"/>
    <p:sldId id="922" r:id="rId10"/>
    <p:sldId id="923" r:id="rId11"/>
    <p:sldId id="924" r:id="rId12"/>
    <p:sldId id="925" r:id="rId13"/>
    <p:sldId id="926" r:id="rId14"/>
    <p:sldId id="917" r:id="rId15"/>
    <p:sldId id="927" r:id="rId16"/>
    <p:sldId id="905" r:id="rId17"/>
    <p:sldId id="915" r:id="rId18"/>
    <p:sldId id="914" r:id="rId19"/>
    <p:sldId id="908" r:id="rId20"/>
    <p:sldId id="909" r:id="rId21"/>
    <p:sldId id="910" r:id="rId22"/>
    <p:sldId id="911" r:id="rId23"/>
    <p:sldId id="912" r:id="rId24"/>
    <p:sldId id="904" r:id="rId25"/>
    <p:sldId id="906" r:id="rId26"/>
    <p:sldId id="907" r:id="rId27"/>
    <p:sldId id="285" r:id="rId28"/>
    <p:sldId id="928" r:id="rId29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5F9B302-5FD3-F314-B7C3-FD0B19FC1235}" name="Sophia Walker" initials="SW" userId="S::uqswalk8@uq.edu.au::2cbbda90-4dc5-48ed-b73b-37cd5879f182" providerId="AD"/>
  <p188:author id="{F4AAF449-034B-201F-B368-E958871B93C4}" name="Nicole Jepps" initials="NJ" userId="S::uqnjepps@uq.edu.au::52226645-a2ea-4d5f-b940-4ca6e8dea50b" providerId="AD"/>
  <p188:author id="{7A5B58AC-E94D-EF56-90FC-1782B8BD0436}" name="Renee Shibuya" initials="RS" userId="S::uqrshibu@uq.edu.au::5d18ddfd-2a39-4c37-8e86-1e676a6164a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296D"/>
    <a:srgbClr val="DB3103"/>
    <a:srgbClr val="5142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83A08F-CB2F-4F52-B4BE-CF6015E7EF5E}" v="94" dt="2025-10-09T23:27:38.6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082" autoAdjust="0"/>
  </p:normalViewPr>
  <p:slideViewPr>
    <p:cSldViewPr snapToGrid="0">
      <p:cViewPr varScale="1">
        <p:scale>
          <a:sx n="87" d="100"/>
          <a:sy n="87" d="100"/>
        </p:scale>
        <p:origin x="9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Miller" userId="e118c78a-470c-4863-8b52-3aa598a6a1d5" providerId="ADAL" clId="{F7D8C5D0-A365-4F6B-BF6F-3FC93BBB19C9}"/>
    <pc:docChg chg="undo custSel addSld modSld">
      <pc:chgData name="Tim Miller" userId="e118c78a-470c-4863-8b52-3aa598a6a1d5" providerId="ADAL" clId="{F7D8C5D0-A365-4F6B-BF6F-3FC93BBB19C9}" dt="2025-10-09T23:28:17.671" v="520" actId="1076"/>
      <pc:docMkLst>
        <pc:docMk/>
      </pc:docMkLst>
      <pc:sldChg chg="addSp modSp mod">
        <pc:chgData name="Tim Miller" userId="e118c78a-470c-4863-8b52-3aa598a6a1d5" providerId="ADAL" clId="{F7D8C5D0-A365-4F6B-BF6F-3FC93BBB19C9}" dt="2025-10-09T23:13:55.956" v="46" actId="12788"/>
        <pc:sldMkLst>
          <pc:docMk/>
          <pc:sldMk cId="1422869366" sldId="375"/>
        </pc:sldMkLst>
        <pc:spChg chg="add mod">
          <ac:chgData name="Tim Miller" userId="e118c78a-470c-4863-8b52-3aa598a6a1d5" providerId="ADAL" clId="{F7D8C5D0-A365-4F6B-BF6F-3FC93BBB19C9}" dt="2025-10-09T23:13:55.956" v="46" actId="12788"/>
          <ac:spMkLst>
            <pc:docMk/>
            <pc:sldMk cId="1422869366" sldId="375"/>
            <ac:spMk id="3" creationId="{5BA37B27-11EC-EEF5-3079-DD7217571E63}"/>
          </ac:spMkLst>
        </pc:spChg>
        <pc:spChg chg="mod">
          <ac:chgData name="Tim Miller" userId="e118c78a-470c-4863-8b52-3aa598a6a1d5" providerId="ADAL" clId="{F7D8C5D0-A365-4F6B-BF6F-3FC93BBB19C9}" dt="2025-10-09T23:13:35.243" v="4" actId="20577"/>
          <ac:spMkLst>
            <pc:docMk/>
            <pc:sldMk cId="1422869366" sldId="375"/>
            <ac:spMk id="5" creationId="{2302565E-8A0D-4C71-BF14-39CF3F88678F}"/>
          </ac:spMkLst>
        </pc:spChg>
      </pc:sldChg>
      <pc:sldChg chg="modSp modAnim">
        <pc:chgData name="Tim Miller" userId="e118c78a-470c-4863-8b52-3aa598a6a1d5" providerId="ADAL" clId="{F7D8C5D0-A365-4F6B-BF6F-3FC93BBB19C9}" dt="2025-10-09T23:24:17.461" v="168"/>
        <pc:sldMkLst>
          <pc:docMk/>
          <pc:sldMk cId="3442716649" sldId="905"/>
        </pc:sldMkLst>
        <pc:spChg chg="mod">
          <ac:chgData name="Tim Miller" userId="e118c78a-470c-4863-8b52-3aa598a6a1d5" providerId="ADAL" clId="{F7D8C5D0-A365-4F6B-BF6F-3FC93BBB19C9}" dt="2025-10-09T23:15:51.797" v="48" actId="13926"/>
          <ac:spMkLst>
            <pc:docMk/>
            <pc:sldMk cId="3442716649" sldId="905"/>
            <ac:spMk id="3" creationId="{3BC91480-50B7-D1C7-B8C3-A1923A97CDB7}"/>
          </ac:spMkLst>
        </pc:spChg>
      </pc:sldChg>
      <pc:sldChg chg="modSp mod">
        <pc:chgData name="Tim Miller" userId="e118c78a-470c-4863-8b52-3aa598a6a1d5" providerId="ADAL" clId="{F7D8C5D0-A365-4F6B-BF6F-3FC93BBB19C9}" dt="2025-10-09T23:16:36.859" v="63" actId="20577"/>
        <pc:sldMkLst>
          <pc:docMk/>
          <pc:sldMk cId="3789835622" sldId="915"/>
        </pc:sldMkLst>
        <pc:spChg chg="mod">
          <ac:chgData name="Tim Miller" userId="e118c78a-470c-4863-8b52-3aa598a6a1d5" providerId="ADAL" clId="{F7D8C5D0-A365-4F6B-BF6F-3FC93BBB19C9}" dt="2025-10-09T23:16:36.859" v="63" actId="20577"/>
          <ac:spMkLst>
            <pc:docMk/>
            <pc:sldMk cId="3789835622" sldId="915"/>
            <ac:spMk id="2" creationId="{67212633-590E-2C9C-9054-F2813413FD45}"/>
          </ac:spMkLst>
        </pc:spChg>
      </pc:sldChg>
      <pc:sldChg chg="modAnim">
        <pc:chgData name="Tim Miller" userId="e118c78a-470c-4863-8b52-3aa598a6a1d5" providerId="ADAL" clId="{F7D8C5D0-A365-4F6B-BF6F-3FC93BBB19C9}" dt="2025-10-09T23:22:53.063" v="166"/>
        <pc:sldMkLst>
          <pc:docMk/>
          <pc:sldMk cId="1718687218" sldId="917"/>
        </pc:sldMkLst>
      </pc:sldChg>
      <pc:sldChg chg="modAnim">
        <pc:chgData name="Tim Miller" userId="e118c78a-470c-4863-8b52-3aa598a6a1d5" providerId="ADAL" clId="{F7D8C5D0-A365-4F6B-BF6F-3FC93BBB19C9}" dt="2025-10-09T23:17:37.118" v="64"/>
        <pc:sldMkLst>
          <pc:docMk/>
          <pc:sldMk cId="1532943633" sldId="921"/>
        </pc:sldMkLst>
      </pc:sldChg>
      <pc:sldChg chg="addSp modSp mod modAnim">
        <pc:chgData name="Tim Miller" userId="e118c78a-470c-4863-8b52-3aa598a6a1d5" providerId="ADAL" clId="{F7D8C5D0-A365-4F6B-BF6F-3FC93BBB19C9}" dt="2025-10-09T23:21:06.659" v="146" actId="27636"/>
        <pc:sldMkLst>
          <pc:docMk/>
          <pc:sldMk cId="3933371013" sldId="922"/>
        </pc:sldMkLst>
        <pc:spChg chg="add mod">
          <ac:chgData name="Tim Miller" userId="e118c78a-470c-4863-8b52-3aa598a6a1d5" providerId="ADAL" clId="{F7D8C5D0-A365-4F6B-BF6F-3FC93BBB19C9}" dt="2025-10-09T23:21:06.659" v="146" actId="27636"/>
          <ac:spMkLst>
            <pc:docMk/>
            <pc:sldMk cId="3933371013" sldId="922"/>
            <ac:spMk id="11" creationId="{4C244BF4-3249-F1A0-1053-84A31A0FE0D1}"/>
          </ac:spMkLst>
        </pc:spChg>
      </pc:sldChg>
      <pc:sldChg chg="modAnim">
        <pc:chgData name="Tim Miller" userId="e118c78a-470c-4863-8b52-3aa598a6a1d5" providerId="ADAL" clId="{F7D8C5D0-A365-4F6B-BF6F-3FC93BBB19C9}" dt="2025-10-09T23:20:32.958" v="143"/>
        <pc:sldMkLst>
          <pc:docMk/>
          <pc:sldMk cId="420626560" sldId="923"/>
        </pc:sldMkLst>
      </pc:sldChg>
      <pc:sldChg chg="addSp modSp mod modAnim">
        <pc:chgData name="Tim Miller" userId="e118c78a-470c-4863-8b52-3aa598a6a1d5" providerId="ADAL" clId="{F7D8C5D0-A365-4F6B-BF6F-3FC93BBB19C9}" dt="2025-10-09T23:21:18.902" v="152" actId="122"/>
        <pc:sldMkLst>
          <pc:docMk/>
          <pc:sldMk cId="3343991912" sldId="924"/>
        </pc:sldMkLst>
        <pc:spChg chg="add mod">
          <ac:chgData name="Tim Miller" userId="e118c78a-470c-4863-8b52-3aa598a6a1d5" providerId="ADAL" clId="{F7D8C5D0-A365-4F6B-BF6F-3FC93BBB19C9}" dt="2025-10-09T23:21:18.902" v="152" actId="122"/>
          <ac:spMkLst>
            <pc:docMk/>
            <pc:sldMk cId="3343991912" sldId="924"/>
            <ac:spMk id="4" creationId="{FCC5C9CB-408B-FAB4-226B-BF176163CA41}"/>
          </ac:spMkLst>
        </pc:spChg>
        <pc:picChg chg="mod">
          <ac:chgData name="Tim Miller" userId="e118c78a-470c-4863-8b52-3aa598a6a1d5" providerId="ADAL" clId="{F7D8C5D0-A365-4F6B-BF6F-3FC93BBB19C9}" dt="2025-10-09T23:21:18.902" v="152" actId="122"/>
          <ac:picMkLst>
            <pc:docMk/>
            <pc:sldMk cId="3343991912" sldId="924"/>
            <ac:picMk id="32" creationId="{BD11CE32-0505-9BDA-118D-2358A3ABA552}"/>
          </ac:picMkLst>
        </pc:picChg>
      </pc:sldChg>
      <pc:sldChg chg="modAnim">
        <pc:chgData name="Tim Miller" userId="e118c78a-470c-4863-8b52-3aa598a6a1d5" providerId="ADAL" clId="{F7D8C5D0-A365-4F6B-BF6F-3FC93BBB19C9}" dt="2025-10-09T23:21:53.494" v="153"/>
        <pc:sldMkLst>
          <pc:docMk/>
          <pc:sldMk cId="1881951478" sldId="925"/>
        </pc:sldMkLst>
      </pc:sldChg>
      <pc:sldChg chg="addSp modSp mod modAnim">
        <pc:chgData name="Tim Miller" userId="e118c78a-470c-4863-8b52-3aa598a6a1d5" providerId="ADAL" clId="{F7D8C5D0-A365-4F6B-BF6F-3FC93BBB19C9}" dt="2025-10-09T23:23:34.177" v="167"/>
        <pc:sldMkLst>
          <pc:docMk/>
          <pc:sldMk cId="2407874674" sldId="926"/>
        </pc:sldMkLst>
        <pc:spChg chg="add mod">
          <ac:chgData name="Tim Miller" userId="e118c78a-470c-4863-8b52-3aa598a6a1d5" providerId="ADAL" clId="{F7D8C5D0-A365-4F6B-BF6F-3FC93BBB19C9}" dt="2025-10-09T23:22:42.639" v="165" actId="1036"/>
          <ac:spMkLst>
            <pc:docMk/>
            <pc:sldMk cId="2407874674" sldId="926"/>
            <ac:spMk id="4" creationId="{6E6D373A-68B3-6EAA-D177-20CCEB9E7EC1}"/>
          </ac:spMkLst>
        </pc:spChg>
        <pc:picChg chg="mod">
          <ac:chgData name="Tim Miller" userId="e118c78a-470c-4863-8b52-3aa598a6a1d5" providerId="ADAL" clId="{F7D8C5D0-A365-4F6B-BF6F-3FC93BBB19C9}" dt="2025-10-09T23:22:42.639" v="165" actId="1036"/>
          <ac:picMkLst>
            <pc:docMk/>
            <pc:sldMk cId="2407874674" sldId="926"/>
            <ac:picMk id="16" creationId="{610821FF-2419-1708-4BEB-B16BA4018716}"/>
          </ac:picMkLst>
        </pc:picChg>
      </pc:sldChg>
      <pc:sldChg chg="addSp delSp modSp add mod">
        <pc:chgData name="Tim Miller" userId="e118c78a-470c-4863-8b52-3aa598a6a1d5" providerId="ADAL" clId="{F7D8C5D0-A365-4F6B-BF6F-3FC93BBB19C9}" dt="2025-10-09T23:28:17.671" v="520" actId="1076"/>
        <pc:sldMkLst>
          <pc:docMk/>
          <pc:sldMk cId="2543814942" sldId="928"/>
        </pc:sldMkLst>
        <pc:spChg chg="mod">
          <ac:chgData name="Tim Miller" userId="e118c78a-470c-4863-8b52-3aa598a6a1d5" providerId="ADAL" clId="{F7D8C5D0-A365-4F6B-BF6F-3FC93BBB19C9}" dt="2025-10-09T23:28:17.671" v="520" actId="1076"/>
          <ac:spMkLst>
            <pc:docMk/>
            <pc:sldMk cId="2543814942" sldId="928"/>
            <ac:spMk id="3" creationId="{A3929D6C-5FED-EA3D-EECB-D56DED74BE0B}"/>
          </ac:spMkLst>
        </pc:spChg>
        <pc:spChg chg="mod">
          <ac:chgData name="Tim Miller" userId="e118c78a-470c-4863-8b52-3aa598a6a1d5" providerId="ADAL" clId="{F7D8C5D0-A365-4F6B-BF6F-3FC93BBB19C9}" dt="2025-10-09T23:28:17.671" v="520" actId="1076"/>
          <ac:spMkLst>
            <pc:docMk/>
            <pc:sldMk cId="2543814942" sldId="928"/>
            <ac:spMk id="5" creationId="{8745FAF8-CB03-80EF-85BF-85A8639EFB5F}"/>
          </ac:spMkLst>
        </pc:spChg>
        <pc:spChg chg="add del mod">
          <ac:chgData name="Tim Miller" userId="e118c78a-470c-4863-8b52-3aa598a6a1d5" providerId="ADAL" clId="{F7D8C5D0-A365-4F6B-BF6F-3FC93BBB19C9}" dt="2025-10-09T23:26:36.231" v="313" actId="478"/>
          <ac:spMkLst>
            <pc:docMk/>
            <pc:sldMk cId="2543814942" sldId="928"/>
            <ac:spMk id="8" creationId="{8A184D4B-C5C9-A844-645A-3CFC0946FCEC}"/>
          </ac:spMkLst>
        </pc:spChg>
        <pc:spChg chg="add mod">
          <ac:chgData name="Tim Miller" userId="e118c78a-470c-4863-8b52-3aa598a6a1d5" providerId="ADAL" clId="{F7D8C5D0-A365-4F6B-BF6F-3FC93BBB19C9}" dt="2025-10-09T23:28:17.671" v="520" actId="1076"/>
          <ac:spMkLst>
            <pc:docMk/>
            <pc:sldMk cId="2543814942" sldId="928"/>
            <ac:spMk id="9" creationId="{ACE84868-8738-77E3-0F50-BF2C8F89642D}"/>
          </ac:spMkLst>
        </pc:spChg>
        <pc:spChg chg="add mod">
          <ac:chgData name="Tim Miller" userId="e118c78a-470c-4863-8b52-3aa598a6a1d5" providerId="ADAL" clId="{F7D8C5D0-A365-4F6B-BF6F-3FC93BBB19C9}" dt="2025-10-09T23:28:17.671" v="520" actId="1076"/>
          <ac:spMkLst>
            <pc:docMk/>
            <pc:sldMk cId="2543814942" sldId="928"/>
            <ac:spMk id="10" creationId="{92E66F43-25CD-FFA3-6C51-9817A07C3B9F}"/>
          </ac:spMkLst>
        </pc:spChg>
        <pc:spChg chg="add mod">
          <ac:chgData name="Tim Miller" userId="e118c78a-470c-4863-8b52-3aa598a6a1d5" providerId="ADAL" clId="{F7D8C5D0-A365-4F6B-BF6F-3FC93BBB19C9}" dt="2025-10-09T23:28:17.671" v="520" actId="1076"/>
          <ac:spMkLst>
            <pc:docMk/>
            <pc:sldMk cId="2543814942" sldId="928"/>
            <ac:spMk id="11" creationId="{67617F65-5E9C-BAE0-CAC9-A6AB5806816B}"/>
          </ac:spMkLst>
        </pc:spChg>
        <pc:spChg chg="add mod">
          <ac:chgData name="Tim Miller" userId="e118c78a-470c-4863-8b52-3aa598a6a1d5" providerId="ADAL" clId="{F7D8C5D0-A365-4F6B-BF6F-3FC93BBB19C9}" dt="2025-10-09T23:28:17.671" v="520" actId="1076"/>
          <ac:spMkLst>
            <pc:docMk/>
            <pc:sldMk cId="2543814942" sldId="928"/>
            <ac:spMk id="12" creationId="{FA737B40-69F2-CE69-DA20-44E01ED2C3D2}"/>
          </ac:spMkLst>
        </pc:spChg>
        <pc:picChg chg="del">
          <ac:chgData name="Tim Miller" userId="e118c78a-470c-4863-8b52-3aa598a6a1d5" providerId="ADAL" clId="{F7D8C5D0-A365-4F6B-BF6F-3FC93BBB19C9}" dt="2025-10-09T23:26:31.774" v="311" actId="478"/>
          <ac:picMkLst>
            <pc:docMk/>
            <pc:sldMk cId="2543814942" sldId="928"/>
            <ac:picMk id="2" creationId="{31284865-3498-97C8-80A6-1C41F4650332}"/>
          </ac:picMkLst>
        </pc:picChg>
        <pc:picChg chg="del">
          <ac:chgData name="Tim Miller" userId="e118c78a-470c-4863-8b52-3aa598a6a1d5" providerId="ADAL" clId="{F7D8C5D0-A365-4F6B-BF6F-3FC93BBB19C9}" dt="2025-10-09T23:26:30.897" v="310" actId="478"/>
          <ac:picMkLst>
            <pc:docMk/>
            <pc:sldMk cId="2543814942" sldId="928"/>
            <ac:picMk id="7" creationId="{1AEBA86B-5683-E207-99A3-C8E1C32A68AB}"/>
          </ac:picMkLst>
        </pc:picChg>
      </pc:sldChg>
    </pc:docChg>
  </pc:docChgLst>
  <pc:docChgLst>
    <pc:chgData name="Tim Miller" userId="e118c78a-470c-4863-8b52-3aa598a6a1d5" providerId="ADAL" clId="{19B2920A-D3A4-49F0-8909-E696DC8ACE2C}"/>
    <pc:docChg chg="custSel addSld modSld">
      <pc:chgData name="Tim Miller" userId="e118c78a-470c-4863-8b52-3aa598a6a1d5" providerId="ADAL" clId="{19B2920A-D3A4-49F0-8909-E696DC8ACE2C}" dt="2025-06-16T04:52:10.664" v="314" actId="1076"/>
      <pc:docMkLst>
        <pc:docMk/>
      </pc:docMkLst>
      <pc:sldChg chg="addSp delSp modSp mod delAnim">
        <pc:chgData name="Tim Miller" userId="e118c78a-470c-4863-8b52-3aa598a6a1d5" providerId="ADAL" clId="{19B2920A-D3A4-49F0-8909-E696DC8ACE2C}" dt="2025-06-16T04:52:10.664" v="314" actId="1076"/>
        <pc:sldMkLst>
          <pc:docMk/>
          <pc:sldMk cId="1718687218" sldId="917"/>
        </pc:sldMkLst>
      </pc:sldChg>
      <pc:sldChg chg="add">
        <pc:chgData name="Tim Miller" userId="e118c78a-470c-4863-8b52-3aa598a6a1d5" providerId="ADAL" clId="{19B2920A-D3A4-49F0-8909-E696DC8ACE2C}" dt="2025-06-16T04:48:47.802" v="0" actId="2890"/>
        <pc:sldMkLst>
          <pc:docMk/>
          <pc:sldMk cId="1958184962" sldId="92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0DBBC-30EC-40B9-9EFC-B4B9F33002AC}" type="datetimeFigureOut">
              <a:rPr lang="en-AU" smtClean="0"/>
              <a:t>10/10/2025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73291-7A9C-482E-B52A-E57915F33587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55074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673291-7A9C-482E-B52A-E57915F33587}" type="slidenum">
              <a:rPr lang="en-AU" smtClean="0"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4543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8 min./ 35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673291-7A9C-482E-B52A-E57915F33587}" type="slidenum">
              <a:rPr lang="en-AU" smtClean="0"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87873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1 min/ 36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673291-7A9C-482E-B52A-E57915F33587}" type="slidenum">
              <a:rPr lang="en-AU" smtClean="0"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404382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4BAAAE-932E-699C-59B7-7EF63CB26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F92ED0-2376-6453-03E7-2C7F24C6BB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940D69-D232-B5D8-9670-B08E03BE9C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1 min/ 36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96B653-1DCA-31D5-8E4B-35DF200400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673291-7A9C-482E-B52A-E57915F33587}" type="slidenum">
              <a:rPr lang="en-AU" smtClean="0"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962089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4 min/ 40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673291-7A9C-482E-B52A-E57915F33587}" type="slidenum">
              <a:rPr lang="en-AU" smtClean="0"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806663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5 min/ 45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673291-7A9C-482E-B52A-E57915F33587}" type="slidenum">
              <a:rPr lang="en-AU" smtClean="0"/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188252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1 min/ 46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673291-7A9C-482E-B52A-E57915F33587}" type="slidenum">
              <a:rPr lang="en-AU" smtClean="0"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678181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1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673291-7A9C-482E-B52A-E57915F33587}" type="slidenum">
              <a:rPr lang="en-AU" smtClean="0"/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886842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1 min. / 47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673291-7A9C-482E-B52A-E57915F33587}" type="slidenum">
              <a:rPr lang="en-AU" smtClean="0"/>
              <a:t>17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309886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2 min. /49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673291-7A9C-482E-B52A-E57915F33587}" type="slidenum">
              <a:rPr lang="en-AU" smtClean="0"/>
              <a:t>18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90111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3 min. / 52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673291-7A9C-482E-B52A-E57915F33587}" type="slidenum">
              <a:rPr lang="en-AU" smtClean="0"/>
              <a:t>19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79678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3 min.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673291-7A9C-482E-B52A-E57915F33587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383903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min. / 53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673291-7A9C-482E-B52A-E57915F33587}" type="slidenum">
              <a:rPr lang="en-AU" smtClean="0"/>
              <a:t>20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486284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7 min. / 60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673291-7A9C-482E-B52A-E57915F33587}" type="slidenum">
              <a:rPr lang="en-AU" smtClean="0"/>
              <a:t>21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662529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3 min. / 63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673291-7A9C-482E-B52A-E57915F33587}" type="slidenum">
              <a:rPr lang="en-AU" smtClean="0"/>
              <a:t>22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660341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5 min. /68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673291-7A9C-482E-B52A-E57915F33587}" type="slidenum">
              <a:rPr lang="en-AU" smtClean="0"/>
              <a:t>23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670386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2 min / 70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673291-7A9C-482E-B52A-E57915F33587}" type="slidenum">
              <a:rPr lang="en-AU" smtClean="0"/>
              <a:t>24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365425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69D44-A032-6670-7CE2-92BCFA5D0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0C5CBF-2217-8679-30AD-C14B883FF4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852E15-669B-AB09-C9E1-9FE44506A2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5 min. /68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752087-8AC9-97F8-94B6-218474C69A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673291-7A9C-482E-B52A-E57915F33587}" type="slidenum">
              <a:rPr lang="en-AU" smtClean="0"/>
              <a:t>25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74654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2 min/5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673291-7A9C-482E-B52A-E57915F33587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66048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1 minute to discuss the stage. Be strict with timing. 3 min/8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673291-7A9C-482E-B52A-E57915F33587}" type="slidenum">
              <a:rPr lang="en-AU" smtClean="0"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27962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Reinforces the answers from previous. Show &amp; go.1 min/9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673291-7A9C-482E-B52A-E57915F33587}" type="slidenum">
              <a:rPr lang="en-AU" smtClean="0"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23712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6 min/15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673291-7A9C-482E-B52A-E57915F33587}" type="slidenum">
              <a:rPr lang="en-AU" smtClean="0"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34674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2 min/17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673291-7A9C-482E-B52A-E57915F33587}" type="slidenum">
              <a:rPr lang="en-AU" smtClean="0"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07967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8 min./25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673291-7A9C-482E-B52A-E57915F33587}" type="slidenum">
              <a:rPr lang="en-AU" smtClean="0"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6724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2 min.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673291-7A9C-482E-B52A-E57915F33587}" type="slidenum">
              <a:rPr lang="en-AU" smtClean="0"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61151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erson and person looking at a tablet&#10;&#10;Description automatically generated with low confidence">
            <a:extLst>
              <a:ext uri="{FF2B5EF4-FFF2-40B4-BE49-F238E27FC236}">
                <a16:creationId xmlns:a16="http://schemas.microsoft.com/office/drawing/2014/main" id="{74E30C27-3F81-4682-9836-3E502C648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2"/>
            <a:ext cx="12192000" cy="6848475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B93E7353-58FB-4F35-92C5-A3598423A2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4800" y="3438000"/>
            <a:ext cx="4147457" cy="1247547"/>
          </a:xfrm>
        </p:spPr>
        <p:txBody>
          <a:bodyPr>
            <a:noAutofit/>
          </a:bodyPr>
          <a:lstStyle>
            <a:lvl1pPr marL="0" indent="0" algn="l">
              <a:buNone/>
              <a:defRPr sz="2700" b="0" i="0">
                <a:solidFill>
                  <a:srgbClr val="4329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215F5262-6DBC-41A4-8180-F16782A5E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FFE83B-11E7-4DC0-9D4F-4C3974E2B2C2}" type="datetimeFigureOut">
              <a:rPr lang="en-AU" smtClean="0"/>
              <a:t>10/10/2025</a:t>
            </a:fld>
            <a:endParaRPr lang="en-AU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6AC5BB82-2092-4336-B38A-A55DDFA46B1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B42C952-15A8-4DB7-9670-316D8F383E2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B8EF58-DEC8-4535-9916-FF58360F3C9C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19642C1-6B8B-4CA6-BF9D-40B7577C601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494800" y="1465200"/>
            <a:ext cx="4784400" cy="1929600"/>
          </a:xfrm>
        </p:spPr>
        <p:txBody>
          <a:bodyPr anchor="b">
            <a:normAutofit/>
          </a:bodyPr>
          <a:lstStyle>
            <a:lvl1pPr marL="0" indent="0">
              <a:buNone/>
              <a:defRPr sz="4200" b="1">
                <a:solidFill>
                  <a:srgbClr val="5124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7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0894D-DCFF-0344-8D54-7750952512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43000"/>
            <a:ext cx="10510520" cy="547688"/>
          </a:xfrm>
        </p:spPr>
        <p:txBody>
          <a:bodyPr anchor="t" anchorCtr="0">
            <a:normAutofit/>
          </a:bodyPr>
          <a:lstStyle>
            <a:lvl1pPr>
              <a:defRPr sz="3000" b="1" i="0">
                <a:solidFill>
                  <a:srgbClr val="4329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Title &amp; 2 column text</a:t>
            </a:r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5B06698-DAB7-164A-B47A-1BD1683D5F5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001001" y="1825624"/>
            <a:ext cx="3347719" cy="42737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600"/>
              </a:spcAft>
              <a:buNone/>
              <a:defRPr sz="1890" b="0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000" indent="-234000">
              <a:lnSpc>
                <a:spcPct val="110000"/>
              </a:lnSpc>
              <a:spcAft>
                <a:spcPts val="600"/>
              </a:spcAft>
              <a:buClr>
                <a:srgbClr val="43296D"/>
              </a:buClr>
              <a:defRPr sz="1900" b="0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70000">
              <a:lnSpc>
                <a:spcPct val="110000"/>
              </a:lnSpc>
              <a:spcAft>
                <a:spcPts val="600"/>
              </a:spcAft>
              <a:buClr>
                <a:srgbClr val="43296D"/>
              </a:buClr>
              <a:buFont typeface="System Font Regular"/>
              <a:buChar char="–"/>
              <a:defRPr sz="1900" b="0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90000" indent="-234000">
              <a:lnSpc>
                <a:spcPct val="110000"/>
              </a:lnSpc>
              <a:spcAft>
                <a:spcPts val="600"/>
              </a:spcAft>
              <a:buClr>
                <a:srgbClr val="43296D"/>
              </a:buClr>
              <a:defRPr sz="1900" b="0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Clr>
                <a:srgbClr val="43296D"/>
              </a:buClr>
              <a:buNone/>
              <a:defRPr sz="1900" b="0" i="0">
                <a:solidFill>
                  <a:srgbClr val="4329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5594A40-95E2-5D4E-9930-AF94A6240BA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38201" y="1825624"/>
            <a:ext cx="6929119" cy="42737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600"/>
              </a:spcAft>
              <a:buNone/>
              <a:defRPr sz="1890" b="0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000" indent="-234000">
              <a:lnSpc>
                <a:spcPct val="110000"/>
              </a:lnSpc>
              <a:spcAft>
                <a:spcPts val="600"/>
              </a:spcAft>
              <a:buClr>
                <a:srgbClr val="43296D"/>
              </a:buClr>
              <a:defRPr sz="1900" b="0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70000">
              <a:lnSpc>
                <a:spcPct val="110000"/>
              </a:lnSpc>
              <a:spcAft>
                <a:spcPts val="600"/>
              </a:spcAft>
              <a:buClr>
                <a:srgbClr val="43296D"/>
              </a:buClr>
              <a:buFont typeface="System Font Regular"/>
              <a:buChar char="–"/>
              <a:defRPr sz="1900" b="0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90000" indent="-234000">
              <a:lnSpc>
                <a:spcPct val="110000"/>
              </a:lnSpc>
              <a:spcAft>
                <a:spcPts val="600"/>
              </a:spcAft>
              <a:buClr>
                <a:srgbClr val="43296D"/>
              </a:buClr>
              <a:defRPr sz="1900" b="0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Clr>
                <a:srgbClr val="43296D"/>
              </a:buClr>
              <a:buNone/>
              <a:defRPr sz="1900" b="0" i="0">
                <a:solidFill>
                  <a:srgbClr val="4329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F956091-7215-7343-A9D8-DB60691874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3528" y="6443291"/>
            <a:ext cx="729343" cy="365125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FFE83B-11E7-4DC0-9D4F-4C3974E2B2C2}" type="datetimeFigureOut">
              <a:rPr lang="en-AU" smtClean="0"/>
              <a:t>10/10/2025</a:t>
            </a:fld>
            <a:endParaRPr lang="en-AU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FAAD735-E22A-FA45-8A2F-CFEE98FFE76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256483" y="6443291"/>
            <a:ext cx="9679033" cy="365125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689D565-D3B9-EB4F-853C-C716FC962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4637" y="6443291"/>
            <a:ext cx="354874" cy="365125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CB8EF58-DEC8-4535-9916-FF58360F3C9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85748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0894D-DCFF-0344-8D54-7750952512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43000"/>
            <a:ext cx="10510520" cy="547688"/>
          </a:xfrm>
        </p:spPr>
        <p:txBody>
          <a:bodyPr anchor="t" anchorCtr="0">
            <a:normAutofit/>
          </a:bodyPr>
          <a:lstStyle>
            <a:lvl1pPr>
              <a:defRPr sz="3000" b="1" i="0">
                <a:solidFill>
                  <a:srgbClr val="4329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Title &amp; 3 column text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7F9105C-9AE8-E644-8EAC-182597559E39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38201" y="1825624"/>
            <a:ext cx="3347719" cy="42737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600"/>
              </a:spcAft>
              <a:buNone/>
              <a:defRPr sz="1890" b="0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000" indent="-234000">
              <a:lnSpc>
                <a:spcPct val="110000"/>
              </a:lnSpc>
              <a:spcAft>
                <a:spcPts val="600"/>
              </a:spcAft>
              <a:buClr>
                <a:srgbClr val="43296D"/>
              </a:buClr>
              <a:defRPr sz="1900" b="0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70000">
              <a:lnSpc>
                <a:spcPct val="110000"/>
              </a:lnSpc>
              <a:spcAft>
                <a:spcPts val="600"/>
              </a:spcAft>
              <a:buClr>
                <a:srgbClr val="43296D"/>
              </a:buClr>
              <a:buFont typeface="System Font Regular"/>
              <a:buChar char="–"/>
              <a:defRPr sz="1900" b="0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90000" indent="-234000">
              <a:lnSpc>
                <a:spcPct val="110000"/>
              </a:lnSpc>
              <a:spcAft>
                <a:spcPts val="600"/>
              </a:spcAft>
              <a:buClr>
                <a:srgbClr val="43296D"/>
              </a:buClr>
              <a:defRPr sz="1900" b="0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Clr>
                <a:srgbClr val="43296D"/>
              </a:buClr>
              <a:buNone/>
              <a:defRPr sz="1900" b="0" i="0">
                <a:solidFill>
                  <a:srgbClr val="4329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08EE38B-4C75-7349-9796-AC880C135CA1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419601" y="1825624"/>
            <a:ext cx="3347719" cy="42737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600"/>
              </a:spcAft>
              <a:buNone/>
              <a:defRPr sz="1890" b="0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000" indent="-234000">
              <a:lnSpc>
                <a:spcPct val="110000"/>
              </a:lnSpc>
              <a:spcAft>
                <a:spcPts val="600"/>
              </a:spcAft>
              <a:buClr>
                <a:srgbClr val="43296D"/>
              </a:buClr>
              <a:defRPr sz="1900" b="0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70000">
              <a:lnSpc>
                <a:spcPct val="110000"/>
              </a:lnSpc>
              <a:spcAft>
                <a:spcPts val="600"/>
              </a:spcAft>
              <a:buClr>
                <a:srgbClr val="43296D"/>
              </a:buClr>
              <a:buFont typeface="System Font Regular"/>
              <a:buChar char="–"/>
              <a:defRPr sz="1900" b="0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90000" indent="-234000">
              <a:lnSpc>
                <a:spcPct val="110000"/>
              </a:lnSpc>
              <a:spcAft>
                <a:spcPts val="600"/>
              </a:spcAft>
              <a:buClr>
                <a:srgbClr val="43296D"/>
              </a:buClr>
              <a:defRPr sz="1900" b="0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Clr>
                <a:srgbClr val="43296D"/>
              </a:buClr>
              <a:buNone/>
              <a:defRPr sz="1900" b="0" i="0">
                <a:solidFill>
                  <a:srgbClr val="4329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5B06698-DAB7-164A-B47A-1BD1683D5F5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001001" y="1825624"/>
            <a:ext cx="3347719" cy="42737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600"/>
              </a:spcAft>
              <a:buNone/>
              <a:defRPr sz="1890" b="0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000" indent="-234000">
              <a:lnSpc>
                <a:spcPct val="110000"/>
              </a:lnSpc>
              <a:spcAft>
                <a:spcPts val="600"/>
              </a:spcAft>
              <a:buClr>
                <a:srgbClr val="43296D"/>
              </a:buClr>
              <a:defRPr sz="1900" b="0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70000">
              <a:lnSpc>
                <a:spcPct val="110000"/>
              </a:lnSpc>
              <a:spcAft>
                <a:spcPts val="600"/>
              </a:spcAft>
              <a:buClr>
                <a:srgbClr val="43296D"/>
              </a:buClr>
              <a:buFont typeface="System Font Regular"/>
              <a:buChar char="–"/>
              <a:defRPr sz="1900" b="0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90000" indent="-234000">
              <a:lnSpc>
                <a:spcPct val="110000"/>
              </a:lnSpc>
              <a:spcAft>
                <a:spcPts val="600"/>
              </a:spcAft>
              <a:buClr>
                <a:srgbClr val="43296D"/>
              </a:buClr>
              <a:defRPr sz="1900" b="0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Clr>
                <a:srgbClr val="43296D"/>
              </a:buClr>
              <a:buNone/>
              <a:defRPr sz="1900" b="0" i="0">
                <a:solidFill>
                  <a:srgbClr val="4329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9795EC6-4091-0D44-B6AF-C8D68C342B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3528" y="6443291"/>
            <a:ext cx="729343" cy="365125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FFE83B-11E7-4DC0-9D4F-4C3974E2B2C2}" type="datetimeFigureOut">
              <a:rPr lang="en-AU" smtClean="0"/>
              <a:t>10/10/2025</a:t>
            </a:fld>
            <a:endParaRPr lang="en-AU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2419AEE-B3C0-9247-BEC8-8BB16ABCA97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256483" y="6443291"/>
            <a:ext cx="9679033" cy="365125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C4C44A7-DC77-8846-A467-6587D9159CA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354637" y="6443291"/>
            <a:ext cx="354874" cy="365125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CB8EF58-DEC8-4535-9916-FF58360F3C9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47835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63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0894D-DCFF-0344-8D54-7750952512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43000"/>
            <a:ext cx="10516437" cy="547688"/>
          </a:xfrm>
        </p:spPr>
        <p:txBody>
          <a:bodyPr anchor="t" anchorCtr="0">
            <a:normAutofit/>
          </a:bodyPr>
          <a:lstStyle>
            <a:lvl1pPr>
              <a:defRPr sz="3000" b="1" i="0">
                <a:solidFill>
                  <a:srgbClr val="4329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51B7F06-C558-394A-AAA1-525361249554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837362" y="1778916"/>
            <a:ext cx="10516437" cy="477267"/>
          </a:xfrm>
        </p:spPr>
        <p:txBody>
          <a:bodyPr>
            <a:noAutofit/>
          </a:bodyPr>
          <a:lstStyle>
            <a:lvl1pPr marL="0" indent="0" algn="l">
              <a:buNone/>
              <a:defRPr sz="2700" b="0" i="0">
                <a:solidFill>
                  <a:srgbClr val="4329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style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F5DCD7-EA65-3A45-95F3-05F3F74C04B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344411"/>
            <a:ext cx="10516437" cy="3541506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600"/>
              </a:spcAft>
              <a:buNone/>
              <a:defRPr sz="1890" b="0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000" indent="-234000">
              <a:lnSpc>
                <a:spcPct val="110000"/>
              </a:lnSpc>
              <a:spcAft>
                <a:spcPts val="600"/>
              </a:spcAft>
              <a:buClr>
                <a:srgbClr val="43296D"/>
              </a:buClr>
              <a:defRPr sz="1900" b="0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70000">
              <a:lnSpc>
                <a:spcPct val="110000"/>
              </a:lnSpc>
              <a:spcAft>
                <a:spcPts val="600"/>
              </a:spcAft>
              <a:buClr>
                <a:srgbClr val="43296D"/>
              </a:buClr>
              <a:buFont typeface="System Font Regular"/>
              <a:buChar char="–"/>
              <a:defRPr sz="1900" b="0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90000" indent="-234000">
              <a:lnSpc>
                <a:spcPct val="110000"/>
              </a:lnSpc>
              <a:spcAft>
                <a:spcPts val="600"/>
              </a:spcAft>
              <a:buClr>
                <a:srgbClr val="43296D"/>
              </a:buClr>
              <a:defRPr sz="1900" b="0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Clr>
                <a:srgbClr val="43296D"/>
              </a:buClr>
              <a:buNone/>
              <a:defRPr sz="1900" b="0" i="0">
                <a:solidFill>
                  <a:srgbClr val="4329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9E1B244-BDE3-3A47-897D-FB1F1C9CF5D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73528" y="6443291"/>
            <a:ext cx="729343" cy="365125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FFE83B-11E7-4DC0-9D4F-4C3974E2B2C2}" type="datetimeFigureOut">
              <a:rPr lang="en-AU" smtClean="0"/>
              <a:t>10/10/2025</a:t>
            </a:fld>
            <a:endParaRPr lang="en-AU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914D7B1-8D8D-624C-8CD8-1D9D162C731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256483" y="6443291"/>
            <a:ext cx="9679033" cy="365125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F6E0A3-D078-B84A-96A8-9B576E21EB9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54637" y="6443291"/>
            <a:ext cx="354874" cy="365125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CB8EF58-DEC8-4535-9916-FF58360F3C9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82333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0894D-DCFF-0344-8D54-775095251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3000"/>
            <a:ext cx="10630989" cy="547688"/>
          </a:xfrm>
        </p:spPr>
        <p:txBody>
          <a:bodyPr anchor="t" anchorCtr="0">
            <a:normAutofit/>
          </a:bodyPr>
          <a:lstStyle>
            <a:lvl1pPr>
              <a:defRPr sz="3000" b="1" i="0">
                <a:solidFill>
                  <a:srgbClr val="4329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8F4A3-CDE8-3349-AFDF-9BDE2EF40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081954" cy="4446222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rgbClr val="897F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000" indent="-234000">
              <a:buClr>
                <a:srgbClr val="43296D"/>
              </a:buClr>
              <a:defRPr sz="2000" b="0" i="0">
                <a:solidFill>
                  <a:srgbClr val="897F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70000">
              <a:buClr>
                <a:srgbClr val="43296D"/>
              </a:buClr>
              <a:buFont typeface="System Font Regular"/>
              <a:buChar char="–"/>
              <a:defRPr sz="2000" b="0" i="0">
                <a:solidFill>
                  <a:srgbClr val="897F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spcBef>
                <a:spcPts val="1600"/>
              </a:spcBef>
              <a:buClr>
                <a:srgbClr val="43296D"/>
              </a:buClr>
              <a:buNone/>
              <a:defRPr sz="2000" b="1" i="0">
                <a:solidFill>
                  <a:srgbClr val="4329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spcBef>
                <a:spcPts val="1800"/>
              </a:spcBef>
              <a:spcAft>
                <a:spcPts val="1200"/>
              </a:spcAft>
              <a:buClr>
                <a:srgbClr val="43296D"/>
              </a:buClr>
              <a:buNone/>
              <a:defRPr sz="2300" b="0" i="0">
                <a:solidFill>
                  <a:srgbClr val="4329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8BE17-DAE7-3243-93DF-F883F19915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3528" y="6443291"/>
            <a:ext cx="729343" cy="365125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FFE83B-11E7-4DC0-9D4F-4C3974E2B2C2}" type="datetimeFigureOut">
              <a:rPr lang="en-AU" smtClean="0"/>
              <a:t>10/10/2025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8B7AB0-5ED0-EF41-A02C-0CCE1BE2B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6483" y="6443291"/>
            <a:ext cx="9679033" cy="365125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03FDD-AA65-C048-A500-20ACA6824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4637" y="6443291"/>
            <a:ext cx="354874" cy="365125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CB8EF58-DEC8-4535-9916-FF58360F3C9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21679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0894D-DCFF-0344-8D54-775095251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3000"/>
            <a:ext cx="10644720" cy="547688"/>
          </a:xfrm>
        </p:spPr>
        <p:txBody>
          <a:bodyPr anchor="t" anchorCtr="0">
            <a:normAutofit/>
          </a:bodyPr>
          <a:lstStyle>
            <a:lvl1pPr>
              <a:defRPr sz="3000" b="1" i="0">
                <a:solidFill>
                  <a:srgbClr val="4329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1DA6F112-031F-604F-BE83-91E83A9DDF6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79170" y="1917008"/>
            <a:ext cx="1584308" cy="1584000"/>
          </a:xfrm>
          <a:prstGeom prst="rect">
            <a:avLst/>
          </a:prstGeom>
          <a:solidFill>
            <a:schemeClr val="accent1"/>
          </a:solidFill>
        </p:spPr>
        <p:txBody>
          <a:bodyPr lIns="72000" tIns="72000" rIns="72000" bIns="72000" anchor="ctr">
            <a:normAutofit/>
          </a:bodyPr>
          <a:lstStyle>
            <a:lvl1pPr algn="ctr">
              <a:lnSpc>
                <a:spcPct val="100000"/>
              </a:lnSpc>
              <a:defRPr lang="en-US" sz="2800" b="1" dirty="0">
                <a:solidFill>
                  <a:schemeClr val="bg1"/>
                </a:solidFill>
              </a:defRPr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[00]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D8BDD953-508A-AC4D-B066-474773F1817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6" y="3861048"/>
            <a:ext cx="2351996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/>
              <a:t>[Bullet Heading]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0E07E096-673A-9746-8B63-CA6982A4EBC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95326" y="4135186"/>
            <a:ext cx="2351996" cy="15166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821B95CA-E8C8-A64A-B7C1-9D68A4881B0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932120" y="1917008"/>
            <a:ext cx="1584308" cy="1584000"/>
          </a:xfrm>
          <a:prstGeom prst="rect">
            <a:avLst/>
          </a:prstGeom>
          <a:solidFill>
            <a:srgbClr val="962A8B"/>
          </a:solidFill>
        </p:spPr>
        <p:txBody>
          <a:bodyPr lIns="72000" tIns="72000" rIns="72000" bIns="72000" anchor="ctr">
            <a:normAutofit/>
          </a:bodyPr>
          <a:lstStyle>
            <a:lvl1pPr algn="ctr">
              <a:lnSpc>
                <a:spcPct val="100000"/>
              </a:lnSpc>
              <a:defRPr lang="en-US" sz="2800" b="1" dirty="0">
                <a:solidFill>
                  <a:schemeClr val="bg1"/>
                </a:solidFill>
              </a:defRPr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[00]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9F5FBABD-DBAE-494E-AC22-DEE90DD2F32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48276" y="3861048"/>
            <a:ext cx="2351996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/>
              <a:t>[Bullet Heading]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1765FD30-2D9E-AE4E-BD5C-D4B09C4CFE1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548276" y="4135186"/>
            <a:ext cx="2351996" cy="15166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02629EDC-6D38-E747-A50B-9180D6E9AAF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86160" y="1917008"/>
            <a:ext cx="1584308" cy="1584000"/>
          </a:xfrm>
          <a:prstGeom prst="rect">
            <a:avLst/>
          </a:prstGeom>
          <a:solidFill>
            <a:srgbClr val="999490"/>
          </a:solidFill>
        </p:spPr>
        <p:txBody>
          <a:bodyPr lIns="72000" tIns="72000" rIns="72000" bIns="72000" anchor="ctr">
            <a:normAutofit/>
          </a:bodyPr>
          <a:lstStyle>
            <a:lvl1pPr algn="ctr">
              <a:lnSpc>
                <a:spcPct val="100000"/>
              </a:lnSpc>
              <a:defRPr lang="en-US" sz="2800" b="1" dirty="0">
                <a:solidFill>
                  <a:schemeClr val="bg1"/>
                </a:solidFill>
              </a:defRPr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[00]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210C7443-2324-8C43-96B6-B6ADBC8D8FF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02316" y="3861048"/>
            <a:ext cx="2351996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/>
              <a:t>[Bullet Heading]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D48049E0-E5BE-DC4B-BDD2-D604883EBE5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302316" y="4135186"/>
            <a:ext cx="2351996" cy="15166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F653B599-005C-864F-B495-819210ECD6B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14768" y="1917008"/>
            <a:ext cx="1584308" cy="1584000"/>
          </a:xfrm>
          <a:prstGeom prst="rect">
            <a:avLst/>
          </a:prstGeom>
          <a:solidFill>
            <a:srgbClr val="D7D1CC"/>
          </a:solidFill>
        </p:spPr>
        <p:txBody>
          <a:bodyPr lIns="72000" tIns="72000" rIns="72000" bIns="72000" anchor="ctr">
            <a:normAutofit/>
          </a:bodyPr>
          <a:lstStyle>
            <a:lvl1pPr algn="ctr">
              <a:lnSpc>
                <a:spcPct val="100000"/>
              </a:lnSpc>
              <a:defRPr lang="en-US" sz="2800" b="1" dirty="0">
                <a:solidFill>
                  <a:schemeClr val="bg1"/>
                </a:solidFill>
              </a:defRPr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[00]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E05381E0-8691-FC4A-93C4-24A7816F44D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30924" y="3861048"/>
            <a:ext cx="2351996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/>
              <a:t>[Bullet Heading]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B35947F-64DE-DA4B-873D-6914E509730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130924" y="4135186"/>
            <a:ext cx="2351996" cy="15166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479D88DA-67B6-DA47-BA0C-2E697B0FED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3528" y="6443291"/>
            <a:ext cx="729343" cy="365125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FFE83B-11E7-4DC0-9D4F-4C3974E2B2C2}" type="datetimeFigureOut">
              <a:rPr lang="en-AU" smtClean="0"/>
              <a:t>10/10/2025</a:t>
            </a:fld>
            <a:endParaRPr lang="en-AU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CEFBFD97-428F-E047-A8A7-6CF56EE24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6483" y="6443291"/>
            <a:ext cx="9679033" cy="365125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1B3E151-2D79-984D-BA1D-7B8C62BE1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4637" y="6443291"/>
            <a:ext cx="354874" cy="365125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CB8EF58-DEC8-4535-9916-FF58360F3C9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38165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0894D-DCFF-0344-8D54-7750952512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43000"/>
            <a:ext cx="10313504" cy="547688"/>
          </a:xfrm>
        </p:spPr>
        <p:txBody>
          <a:bodyPr anchor="t" anchorCtr="0">
            <a:normAutofit/>
          </a:bodyPr>
          <a:lstStyle>
            <a:lvl1pPr>
              <a:defRPr sz="3000" b="1" i="0">
                <a:solidFill>
                  <a:srgbClr val="4329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51B7F06-C558-394A-AAA1-525361249554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837363" y="1778916"/>
            <a:ext cx="10314342" cy="477267"/>
          </a:xfrm>
        </p:spPr>
        <p:txBody>
          <a:bodyPr>
            <a:noAutofit/>
          </a:bodyPr>
          <a:lstStyle>
            <a:lvl1pPr marL="0" indent="0" algn="l">
              <a:buNone/>
              <a:defRPr sz="2700" b="0" i="0">
                <a:solidFill>
                  <a:srgbClr val="4329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style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B7EEF19-4C2E-C344-A52E-03B8B7F87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344411"/>
            <a:ext cx="4866860" cy="37549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600"/>
              </a:spcAft>
              <a:buNone/>
              <a:defRPr sz="1900" b="0" i="0">
                <a:solidFill>
                  <a:srgbClr val="897F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000" indent="-234000">
              <a:lnSpc>
                <a:spcPct val="110000"/>
              </a:lnSpc>
              <a:spcAft>
                <a:spcPts val="600"/>
              </a:spcAft>
              <a:buClr>
                <a:srgbClr val="43296D"/>
              </a:buClr>
              <a:defRPr sz="1900" b="0" i="0">
                <a:solidFill>
                  <a:srgbClr val="897F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70000">
              <a:lnSpc>
                <a:spcPct val="110000"/>
              </a:lnSpc>
              <a:spcAft>
                <a:spcPts val="600"/>
              </a:spcAft>
              <a:buClr>
                <a:srgbClr val="43296D"/>
              </a:buClr>
              <a:buFont typeface="System Font Regular"/>
              <a:buChar char="–"/>
              <a:defRPr sz="1900" b="0" i="0">
                <a:solidFill>
                  <a:srgbClr val="897F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90000" indent="-234000">
              <a:lnSpc>
                <a:spcPct val="110000"/>
              </a:lnSpc>
              <a:spcAft>
                <a:spcPts val="600"/>
              </a:spcAft>
              <a:buClr>
                <a:srgbClr val="43296D"/>
              </a:buClr>
              <a:defRPr sz="1900" b="0" i="0">
                <a:solidFill>
                  <a:srgbClr val="897F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Clr>
                <a:srgbClr val="43296D"/>
              </a:buClr>
              <a:buNone/>
              <a:defRPr sz="1900" b="0" i="0">
                <a:solidFill>
                  <a:srgbClr val="4329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C3229BE-7BBA-224D-9C4D-3E2282583DA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96000" y="2344410"/>
            <a:ext cx="5055704" cy="37549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600"/>
              </a:spcAft>
              <a:buNone/>
              <a:defRPr sz="1900" b="0" i="0">
                <a:solidFill>
                  <a:srgbClr val="897F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000" indent="-234000">
              <a:lnSpc>
                <a:spcPct val="110000"/>
              </a:lnSpc>
              <a:spcAft>
                <a:spcPts val="600"/>
              </a:spcAft>
              <a:buClr>
                <a:srgbClr val="43296D"/>
              </a:buClr>
              <a:defRPr sz="1900" b="0" i="0">
                <a:solidFill>
                  <a:srgbClr val="897F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70000">
              <a:lnSpc>
                <a:spcPct val="110000"/>
              </a:lnSpc>
              <a:spcAft>
                <a:spcPts val="600"/>
              </a:spcAft>
              <a:buClr>
                <a:srgbClr val="43296D"/>
              </a:buClr>
              <a:buFont typeface="System Font Regular"/>
              <a:buChar char="–"/>
              <a:defRPr sz="1900" b="0" i="0">
                <a:solidFill>
                  <a:srgbClr val="897F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90000" indent="-234000">
              <a:lnSpc>
                <a:spcPct val="110000"/>
              </a:lnSpc>
              <a:spcAft>
                <a:spcPts val="600"/>
              </a:spcAft>
              <a:buClr>
                <a:srgbClr val="43296D"/>
              </a:buClr>
              <a:defRPr sz="1900" b="0" i="0">
                <a:solidFill>
                  <a:srgbClr val="897F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Clr>
                <a:srgbClr val="43296D"/>
              </a:buClr>
              <a:buNone/>
              <a:defRPr sz="1900" b="0" i="0">
                <a:solidFill>
                  <a:srgbClr val="4329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247121-9158-5F49-BC85-83DE1331A97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73528" y="6443291"/>
            <a:ext cx="729343" cy="365125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FFE83B-11E7-4DC0-9D4F-4C3974E2B2C2}" type="datetimeFigureOut">
              <a:rPr lang="en-AU" smtClean="0"/>
              <a:t>10/10/2025</a:t>
            </a:fld>
            <a:endParaRPr lang="en-AU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8C3DFCD-8367-8846-B170-DBE1BA47D7A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256483" y="6443291"/>
            <a:ext cx="9679033" cy="365125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2C998F9-CED8-8348-8AAB-B1B5579139B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354637" y="6443291"/>
            <a:ext cx="354874" cy="365125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CB8EF58-DEC8-4535-9916-FF58360F3C9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48154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0894D-DCFF-0344-8D54-7750952512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43000"/>
            <a:ext cx="10658476" cy="547688"/>
          </a:xfrm>
        </p:spPr>
        <p:txBody>
          <a:bodyPr anchor="t" anchorCtr="0">
            <a:normAutofit/>
          </a:bodyPr>
          <a:lstStyle>
            <a:lvl1pPr>
              <a:defRPr sz="3000" b="1" i="0">
                <a:solidFill>
                  <a:srgbClr val="4329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Title &amp; 3 column text</a:t>
            </a:r>
            <a:endParaRPr lang="en-US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62FF76D6-B431-6346-916C-4AC64F968AC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40526" y="3447000"/>
            <a:ext cx="3138800" cy="2861725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picture</a:t>
            </a:r>
          </a:p>
          <a:p>
            <a:endParaRPr lang="en-AU" dirty="0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BF28AB69-D70D-044B-86FB-62C46506554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54826" y="3447000"/>
            <a:ext cx="3138800" cy="2861725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picture</a:t>
            </a:r>
          </a:p>
          <a:p>
            <a:endParaRPr lang="en-AU" dirty="0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F6809A99-043A-8D41-88FA-8754871BBA7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357876" y="3446253"/>
            <a:ext cx="3138800" cy="2861725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picture</a:t>
            </a:r>
          </a:p>
          <a:p>
            <a:endParaRPr lang="en-AU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9FBC54E-3AEC-E846-A96D-23F0A1D13C0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0525" y="1811383"/>
            <a:ext cx="3138800" cy="16176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buFont typeface="Arial" panose="020B0604020202020204" pitchFamily="34" charset="0"/>
              <a:buChar char="•"/>
              <a:def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59E09099-CA26-D64C-ADDE-BA3808F4F34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54826" y="1811383"/>
            <a:ext cx="3138800" cy="16176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20ED6216-E41A-224F-B3EB-E05F26007EA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57876" y="1811383"/>
            <a:ext cx="3138800" cy="16176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lang="en-US" sz="1800" dirty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800" dirty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63F4166-4854-304A-A1D5-B7AF1FB6EF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3528" y="6443291"/>
            <a:ext cx="729343" cy="365125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FFE83B-11E7-4DC0-9D4F-4C3974E2B2C2}" type="datetimeFigureOut">
              <a:rPr lang="en-AU" smtClean="0"/>
              <a:t>10/10/2025</a:t>
            </a:fld>
            <a:endParaRPr lang="en-AU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A25E0C4-4A07-814A-B92D-C49963DD7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6483" y="6443291"/>
            <a:ext cx="9679033" cy="365125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8FED200-3A91-574B-BD94-A98813839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4637" y="6443291"/>
            <a:ext cx="354874" cy="365125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CB8EF58-DEC8-4535-9916-FF58360F3C9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51497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63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0894D-DCFF-0344-8D54-7750952512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43000"/>
            <a:ext cx="10636906" cy="547688"/>
          </a:xfrm>
        </p:spPr>
        <p:txBody>
          <a:bodyPr anchor="t" anchorCtr="0">
            <a:normAutofit/>
          </a:bodyPr>
          <a:lstStyle>
            <a:lvl1pPr>
              <a:defRPr sz="3000" b="1" i="0">
                <a:solidFill>
                  <a:srgbClr val="4329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Title &amp; 3 column text &amp; images</a:t>
            </a:r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9FF5C25-FFE9-D64C-B1BC-C8C59C2D42F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691720" y="1700808"/>
            <a:ext cx="1439897" cy="119957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icon</a:t>
            </a:r>
          </a:p>
          <a:p>
            <a:endParaRPr lang="en-AU" dirty="0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85C997BD-3828-A04C-9AB1-451AA7355BA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9668" y="2927280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/>
              <a:t>[Bullet Heading]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DBCF18D5-FAFD-B247-A143-D419372E6E8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9668" y="3201418"/>
            <a:ext cx="3384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3EEC2EE2-8525-0244-ACEC-8FD92AC331E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376051" y="1700808"/>
            <a:ext cx="1439897" cy="119957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icon</a:t>
            </a:r>
          </a:p>
          <a:p>
            <a:endParaRPr lang="en-AU" dirty="0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45FB74A3-2132-0247-9AF9-D6BF742C573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03999" y="2927280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/>
              <a:t>[Bullet Heading]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3CCC289A-BDC1-944D-8C48-4AA3A9EB5C5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403999" y="3201418"/>
            <a:ext cx="3384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AA46F666-2E0B-E649-8FF7-CF574F98BAF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063158" y="1700907"/>
            <a:ext cx="1439897" cy="119957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icon</a:t>
            </a:r>
          </a:p>
          <a:p>
            <a:endParaRPr lang="en-AU" dirty="0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5A5BE16D-652B-F54C-B2A5-39B0D5B1CF0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91106" y="2927379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/>
              <a:t>[Bullet Heading]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A2817D3B-81EB-3248-8A72-3AE7BAFA0CA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091106" y="3201517"/>
            <a:ext cx="3384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D8184AA7-9D35-A146-847B-F27D95BF2FB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691720" y="4077242"/>
            <a:ext cx="1439897" cy="119957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icon</a:t>
            </a:r>
          </a:p>
          <a:p>
            <a:endParaRPr lang="en-AU" dirty="0"/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20AF8E77-FD58-7146-8E0D-4069F2F7870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9668" y="5303714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/>
              <a:t>[Bullet Heading]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BFC57296-6F3E-064D-A524-6977A3A5B1B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19668" y="5577852"/>
            <a:ext cx="3384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C0134811-5679-2043-B1AA-A94D8722D82B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376051" y="4077242"/>
            <a:ext cx="1439897" cy="119957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icon</a:t>
            </a:r>
          </a:p>
          <a:p>
            <a:endParaRPr lang="en-AU" dirty="0"/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7D1AADE4-2219-E24D-AAB9-7361A04174B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03999" y="5303714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/>
              <a:t>[Bullet Heading]</a:t>
            </a:r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8995A7E2-B1D8-2146-BB72-52E679D8995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403999" y="5577852"/>
            <a:ext cx="3384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6AB2CE19-3C79-C443-934A-DF497794D64A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9063158" y="4077341"/>
            <a:ext cx="1439897" cy="119957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icon</a:t>
            </a:r>
          </a:p>
          <a:p>
            <a:endParaRPr lang="en-AU" dirty="0"/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6BB89E7C-716E-6645-8C30-7030D1654D4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091106" y="5303813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/>
              <a:t>[Bullet Heading]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ED6345E4-3EF4-8A46-A97B-05D2DA56C88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091106" y="5577951"/>
            <a:ext cx="3384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3" name="Date Placeholder 3">
            <a:extLst>
              <a:ext uri="{FF2B5EF4-FFF2-40B4-BE49-F238E27FC236}">
                <a16:creationId xmlns:a16="http://schemas.microsoft.com/office/drawing/2014/main" id="{4DB78408-0DC2-B44C-8146-F3FBF42489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3528" y="6443291"/>
            <a:ext cx="729343" cy="365125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FFE83B-11E7-4DC0-9D4F-4C3974E2B2C2}" type="datetimeFigureOut">
              <a:rPr lang="en-AU" smtClean="0"/>
              <a:t>10/10/2025</a:t>
            </a:fld>
            <a:endParaRPr lang="en-AU" dirty="0"/>
          </a:p>
        </p:txBody>
      </p:sp>
      <p:sp>
        <p:nvSpPr>
          <p:cNvPr id="34" name="Footer Placeholder 4">
            <a:extLst>
              <a:ext uri="{FF2B5EF4-FFF2-40B4-BE49-F238E27FC236}">
                <a16:creationId xmlns:a16="http://schemas.microsoft.com/office/drawing/2014/main" id="{0F96BFA0-3EF7-2D4C-B347-300C7853F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6483" y="6443291"/>
            <a:ext cx="9679033" cy="365125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627CB3A2-0B04-8E49-813A-E88577904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4637" y="6443291"/>
            <a:ext cx="354874" cy="365125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CB8EF58-DEC8-4535-9916-FF58360F3C9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40007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63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3681EE4-F730-6E4F-B5AA-6FE5083AB1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53843" y="719138"/>
            <a:ext cx="5938158" cy="613886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90894D-DCFF-0344-8D54-775095251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3000"/>
            <a:ext cx="5527431" cy="547688"/>
          </a:xfrm>
        </p:spPr>
        <p:txBody>
          <a:bodyPr anchor="t" anchorCtr="0">
            <a:normAutofit/>
          </a:bodyPr>
          <a:lstStyle>
            <a:lvl1pPr>
              <a:defRPr sz="3000" b="1" i="0">
                <a:solidFill>
                  <a:srgbClr val="4329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8F4A3-CDE8-3349-AFDF-9BDE2EF40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4452257" cy="2125889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rgbClr val="897F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000" indent="-234000">
              <a:buClr>
                <a:srgbClr val="43296D"/>
              </a:buClr>
              <a:defRPr sz="2000" b="0" i="0">
                <a:solidFill>
                  <a:srgbClr val="897F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70000">
              <a:buClr>
                <a:srgbClr val="43296D"/>
              </a:buClr>
              <a:buFont typeface="System Font Regular"/>
              <a:buChar char="–"/>
              <a:defRPr sz="2000" b="0" i="0">
                <a:solidFill>
                  <a:srgbClr val="897F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90000" indent="-234000">
              <a:buClr>
                <a:srgbClr val="43296D"/>
              </a:buClr>
              <a:defRPr sz="2000" b="0" i="0">
                <a:solidFill>
                  <a:srgbClr val="897F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spcBef>
                <a:spcPts val="1800"/>
              </a:spcBef>
              <a:spcAft>
                <a:spcPts val="1200"/>
              </a:spcAft>
              <a:buClr>
                <a:srgbClr val="43296D"/>
              </a:buClr>
              <a:buNone/>
              <a:defRPr sz="2300" b="0" i="0">
                <a:solidFill>
                  <a:srgbClr val="4329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F9BF7DA-1240-5745-9A84-EB90BFD1E1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1850" y="4184650"/>
            <a:ext cx="4502150" cy="2111375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rgbClr val="4329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0" i="0">
                <a:solidFill>
                  <a:srgbClr val="4329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000" b="0" i="0">
                <a:solidFill>
                  <a:srgbClr val="4329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000" b="0" i="0">
                <a:solidFill>
                  <a:srgbClr val="4329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000" b="0" i="0">
                <a:solidFill>
                  <a:srgbClr val="4329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0A52A0E-ED06-A240-BFB6-2242894711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3528" y="6443291"/>
            <a:ext cx="729343" cy="365125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FFE83B-11E7-4DC0-9D4F-4C3974E2B2C2}" type="datetimeFigureOut">
              <a:rPr lang="en-AU" smtClean="0"/>
              <a:t>10/10/2025</a:t>
            </a:fld>
            <a:endParaRPr lang="en-AU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00B07DB-74E1-8C44-AB78-B9118300E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6483" y="6443291"/>
            <a:ext cx="9679033" cy="365125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0D99F00-F0D8-A747-A60A-2CCA51D72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4637" y="6443291"/>
            <a:ext cx="354874" cy="365125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CB8EF58-DEC8-4535-9916-FF58360F3C9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304238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3681EE4-F730-6E4F-B5AA-6FE5083AB1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07679" y="719138"/>
            <a:ext cx="4084321" cy="613886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90894D-DCFF-0344-8D54-775095251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3000"/>
            <a:ext cx="6886303" cy="547688"/>
          </a:xfrm>
        </p:spPr>
        <p:txBody>
          <a:bodyPr anchor="t" anchorCtr="0">
            <a:normAutofit/>
          </a:bodyPr>
          <a:lstStyle>
            <a:lvl1pPr>
              <a:defRPr sz="3000" b="1" i="0">
                <a:solidFill>
                  <a:srgbClr val="4329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8F4A3-CDE8-3349-AFDF-9BDE2EF40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886303" cy="2125889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rgbClr val="897F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000" indent="-234000">
              <a:buClr>
                <a:srgbClr val="43296D"/>
              </a:buClr>
              <a:defRPr sz="2000" b="0" i="0">
                <a:solidFill>
                  <a:srgbClr val="897F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70000">
              <a:buClr>
                <a:srgbClr val="43296D"/>
              </a:buClr>
              <a:buFont typeface="System Font Regular"/>
              <a:buChar char="–"/>
              <a:defRPr sz="2000" b="0" i="0">
                <a:solidFill>
                  <a:srgbClr val="897F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90000" indent="-234000">
              <a:buClr>
                <a:srgbClr val="43296D"/>
              </a:buClr>
              <a:defRPr sz="2000" b="0" i="0">
                <a:solidFill>
                  <a:srgbClr val="897F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spcBef>
                <a:spcPts val="1800"/>
              </a:spcBef>
              <a:spcAft>
                <a:spcPts val="1200"/>
              </a:spcAft>
              <a:buClr>
                <a:srgbClr val="43296D"/>
              </a:buClr>
              <a:buNone/>
              <a:defRPr sz="2300" b="0" i="0">
                <a:solidFill>
                  <a:srgbClr val="4329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F9BF7DA-1240-5745-9A84-EB90BFD1E1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1850" y="4184650"/>
            <a:ext cx="6963472" cy="2111375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rgbClr val="4329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0" i="0">
                <a:solidFill>
                  <a:srgbClr val="4329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000" b="0" i="0">
                <a:solidFill>
                  <a:srgbClr val="4329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000" b="0" i="0">
                <a:solidFill>
                  <a:srgbClr val="4329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000" b="0" i="0">
                <a:solidFill>
                  <a:srgbClr val="4329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187927C-1EEE-2E49-9195-8B2E4B66BA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3528" y="6443291"/>
            <a:ext cx="729343" cy="365125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FFE83B-11E7-4DC0-9D4F-4C3974E2B2C2}" type="datetimeFigureOut">
              <a:rPr lang="en-AU" smtClean="0"/>
              <a:t>10/10/2025</a:t>
            </a:fld>
            <a:endParaRPr lang="en-AU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DD8055F-C0BE-B54D-9B0E-4AA2F016C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6483" y="6443291"/>
            <a:ext cx="9679033" cy="365125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35A9FEC-318A-3E4F-8ABE-38F81FF11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4637" y="6443291"/>
            <a:ext cx="354874" cy="365125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CB8EF58-DEC8-4535-9916-FF58360F3C9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49693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1619B731-7BC1-4E46-A768-C8C620E4F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89894" cy="685918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DEC9440-B52B-4C46-8710-C623D554A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86" y="2340883"/>
            <a:ext cx="4076700" cy="1325563"/>
          </a:xfrm>
        </p:spPr>
        <p:txBody>
          <a:bodyPr>
            <a:normAutofit/>
          </a:bodyPr>
          <a:lstStyle>
            <a:lvl1pPr>
              <a:defRPr sz="3600" b="1" i="0">
                <a:solidFill>
                  <a:srgbClr val="4329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F4D090F-CAFA-4E8D-8394-EF34997A4E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3528" y="6443291"/>
            <a:ext cx="729343" cy="365125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FFE83B-11E7-4DC0-9D4F-4C3974E2B2C2}" type="datetimeFigureOut">
              <a:rPr lang="en-AU" smtClean="0"/>
              <a:t>10/10/2025</a:t>
            </a:fld>
            <a:endParaRPr lang="en-AU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65F7BC-B954-4561-BCAD-81F1B3323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6483" y="6443291"/>
            <a:ext cx="9679033" cy="365125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C47B6BD-1E1C-40FF-8189-6922024DF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4637" y="6443291"/>
            <a:ext cx="354874" cy="365125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CB8EF58-DEC8-4535-9916-FF58360F3C9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5731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3681EE4-F730-6E4F-B5AA-6FE5083AB1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32663" y="719138"/>
            <a:ext cx="7759338" cy="613886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F9BF7DA-1240-5745-9A84-EB90BFD1E1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1850" y="4615543"/>
            <a:ext cx="3354070" cy="1680482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rgbClr val="4329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0" i="0">
                <a:solidFill>
                  <a:srgbClr val="4329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000" b="0" i="0">
                <a:solidFill>
                  <a:srgbClr val="4329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000" b="0" i="0">
                <a:solidFill>
                  <a:srgbClr val="4329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000" b="0" i="0">
                <a:solidFill>
                  <a:srgbClr val="4329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381A3C6-DC85-1D4B-8BBD-BC05B07B94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43000"/>
            <a:ext cx="3347719" cy="547688"/>
          </a:xfrm>
        </p:spPr>
        <p:txBody>
          <a:bodyPr anchor="t" anchorCtr="0">
            <a:normAutofit/>
          </a:bodyPr>
          <a:lstStyle>
            <a:lvl1pPr>
              <a:defRPr sz="3000" b="1" i="0">
                <a:solidFill>
                  <a:srgbClr val="4329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Title + picture</a:t>
            </a:r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541A2B6-311C-D94A-993C-110B5A649DF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38201" y="1825624"/>
            <a:ext cx="3347719" cy="263316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600"/>
              </a:spcAft>
              <a:buNone/>
              <a:defRPr sz="1890" b="0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000" indent="-234000">
              <a:lnSpc>
                <a:spcPct val="110000"/>
              </a:lnSpc>
              <a:spcAft>
                <a:spcPts val="600"/>
              </a:spcAft>
              <a:buClr>
                <a:srgbClr val="43296D"/>
              </a:buClr>
              <a:defRPr sz="1900" b="0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70000">
              <a:lnSpc>
                <a:spcPct val="110000"/>
              </a:lnSpc>
              <a:spcAft>
                <a:spcPts val="600"/>
              </a:spcAft>
              <a:buClr>
                <a:srgbClr val="43296D"/>
              </a:buClr>
              <a:buFont typeface="System Font Regular"/>
              <a:buChar char="–"/>
              <a:defRPr sz="1900" b="0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90000" indent="-234000">
              <a:lnSpc>
                <a:spcPct val="110000"/>
              </a:lnSpc>
              <a:spcAft>
                <a:spcPts val="600"/>
              </a:spcAft>
              <a:buClr>
                <a:srgbClr val="43296D"/>
              </a:buClr>
              <a:defRPr sz="1900" b="0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Clr>
                <a:srgbClr val="43296D"/>
              </a:buClr>
              <a:buNone/>
              <a:defRPr sz="1900" b="0" i="0">
                <a:solidFill>
                  <a:srgbClr val="4329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5051D4F-C26B-024B-998F-9D8B61EDB7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3528" y="6443291"/>
            <a:ext cx="729343" cy="365125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FFE83B-11E7-4DC0-9D4F-4C3974E2B2C2}" type="datetimeFigureOut">
              <a:rPr lang="en-AU" smtClean="0"/>
              <a:t>10/10/2025</a:t>
            </a:fld>
            <a:endParaRPr lang="en-AU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86BE690-0784-F34D-8ABD-8A799CCD764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56483" y="6443291"/>
            <a:ext cx="9679033" cy="365125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D855507-8362-2947-8420-ACB89348B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4637" y="6443291"/>
            <a:ext cx="354874" cy="365125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CB8EF58-DEC8-4535-9916-FF58360F3C9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457362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E91E628F-DA1C-E847-B073-EB5ADAA344E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11025" y="714103"/>
            <a:ext cx="3884023" cy="3289123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15BC6015-C623-3F46-8727-531B808B154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11025" y="3568877"/>
            <a:ext cx="3884023" cy="3289123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B551F412-B61C-234B-A5E2-8A095FA1125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307976" y="714103"/>
            <a:ext cx="3884023" cy="3289123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E9F57BBF-9C90-154A-9498-1D6AEA63DB8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307976" y="3568877"/>
            <a:ext cx="3884023" cy="3289123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F9BF7DA-1240-5745-9A84-EB90BFD1E1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1850" y="4615543"/>
            <a:ext cx="3243552" cy="1680482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rgbClr val="4329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0" i="0">
                <a:solidFill>
                  <a:srgbClr val="4329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000" b="0" i="0">
                <a:solidFill>
                  <a:srgbClr val="4329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000" b="0" i="0">
                <a:solidFill>
                  <a:srgbClr val="4329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000" b="0" i="0">
                <a:solidFill>
                  <a:srgbClr val="4329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381A3C6-DC85-1D4B-8BBD-BC05B07B94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143000"/>
            <a:ext cx="3237411" cy="547688"/>
          </a:xfrm>
        </p:spPr>
        <p:txBody>
          <a:bodyPr anchor="t" anchorCtr="0">
            <a:normAutofit/>
          </a:bodyPr>
          <a:lstStyle>
            <a:lvl1pPr>
              <a:defRPr sz="3000" b="1" i="0">
                <a:solidFill>
                  <a:srgbClr val="4329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Title + picture</a:t>
            </a:r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541A2B6-311C-D94A-993C-110B5A649DF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38202" y="1825624"/>
            <a:ext cx="3237410" cy="263316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600"/>
              </a:spcAft>
              <a:buNone/>
              <a:defRPr sz="1890" b="0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000" indent="-234000">
              <a:lnSpc>
                <a:spcPct val="110000"/>
              </a:lnSpc>
              <a:spcAft>
                <a:spcPts val="600"/>
              </a:spcAft>
              <a:buClr>
                <a:srgbClr val="43296D"/>
              </a:buClr>
              <a:defRPr sz="1900" b="0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70000">
              <a:lnSpc>
                <a:spcPct val="110000"/>
              </a:lnSpc>
              <a:spcAft>
                <a:spcPts val="600"/>
              </a:spcAft>
              <a:buClr>
                <a:srgbClr val="43296D"/>
              </a:buClr>
              <a:buFont typeface="System Font Regular"/>
              <a:buChar char="–"/>
              <a:defRPr sz="1900" b="0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90000" indent="-234000">
              <a:lnSpc>
                <a:spcPct val="110000"/>
              </a:lnSpc>
              <a:spcAft>
                <a:spcPts val="600"/>
              </a:spcAft>
              <a:buClr>
                <a:srgbClr val="43296D"/>
              </a:buClr>
              <a:defRPr sz="1900" b="0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Clr>
                <a:srgbClr val="43296D"/>
              </a:buClr>
              <a:buNone/>
              <a:defRPr sz="1900" b="0" i="0">
                <a:solidFill>
                  <a:srgbClr val="4329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C2DFEA0-1864-3A47-804E-E14512846F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3528" y="6443291"/>
            <a:ext cx="729343" cy="365125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FFE83B-11E7-4DC0-9D4F-4C3974E2B2C2}" type="datetimeFigureOut">
              <a:rPr lang="en-AU" smtClean="0"/>
              <a:t>10/10/2025</a:t>
            </a:fld>
            <a:endParaRPr lang="en-AU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A71FDA9A-C288-A947-BB61-5D9A84342AB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1256483" y="6443291"/>
            <a:ext cx="9679033" cy="365125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D689726-9900-704F-8BE2-6B5E8CB712E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354637" y="6443291"/>
            <a:ext cx="354874" cy="365125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CB8EF58-DEC8-4535-9916-FF58360F3C9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18587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71DCE758-1452-414A-89FB-3D3E3F29B2B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624880"/>
            <a:ext cx="12191999" cy="6233119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dirty="0"/>
              <a:t>Click icon to add picture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9B5A011E-A217-8946-9DF0-805E4FA248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8" y="1052514"/>
            <a:ext cx="3384548" cy="5263410"/>
          </a:xfrm>
          <a:prstGeom prst="rect">
            <a:avLst/>
          </a:prstGeom>
          <a:solidFill>
            <a:schemeClr val="bg1"/>
          </a:solidFill>
        </p:spPr>
        <p:txBody>
          <a:bodyPr lIns="180000" tIns="1260000" rIns="180000" bIns="180000" anchor="t">
            <a:normAutofit/>
          </a:bodyPr>
          <a:lstStyle>
            <a:lvl1pPr marL="285750" indent="0" algn="l">
              <a:lnSpc>
                <a:spcPct val="120000"/>
              </a:lnSpc>
              <a:spcBef>
                <a:spcPts val="400"/>
              </a:spcBef>
              <a:buClr>
                <a:schemeClr val="bg1"/>
              </a:buClr>
              <a:buFont typeface="Arial" panose="020B0604020202020204" pitchFamily="34" charset="0"/>
              <a:buNone/>
              <a:defRPr lang="en-AU" sz="1900" baseline="0" dirty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AU"/>
              <a:t>[Enter text – You can change the colour of this placeholder under the ‘Shape fill’ menu. Change shape width/height as preferred]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289BDA7-8A2F-3F45-961B-3296601D6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8903" y="1402081"/>
            <a:ext cx="2743200" cy="445362"/>
          </a:xfrm>
        </p:spPr>
        <p:txBody>
          <a:bodyPr anchor="t" anchorCtr="0">
            <a:normAutofit/>
          </a:bodyPr>
          <a:lstStyle>
            <a:lvl1pPr>
              <a:defRPr sz="3000" b="1" i="0">
                <a:solidFill>
                  <a:srgbClr val="4329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FE11496-3A20-824C-AAD8-E09E6B6A54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3528" y="6443291"/>
            <a:ext cx="729343" cy="365125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FFE83B-11E7-4DC0-9D4F-4C3974E2B2C2}" type="datetimeFigureOut">
              <a:rPr lang="en-AU" smtClean="0"/>
              <a:t>10/10/2025</a:t>
            </a:fld>
            <a:endParaRPr lang="en-AU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B1CB666-D55C-6F46-BEC7-B5CAFF6BF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6483" y="6443291"/>
            <a:ext cx="9679033" cy="365125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CB83B54-5BE5-D843-BDE3-3AD4CCCA1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4637" y="6443291"/>
            <a:ext cx="354874" cy="365125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CB8EF58-DEC8-4535-9916-FF58360F3C9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39645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088202D-D1E6-9D43-9CB6-C8E4ED70C3E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95327" y="1612186"/>
            <a:ext cx="10801349" cy="424910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dirty="0"/>
              <a:t>Click icon to add picture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ED3F9CB-4D73-1D40-9075-C90731C95C5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95327" y="5949320"/>
            <a:ext cx="10801348" cy="36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7E7181F-5630-8A46-8CB2-280663D59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3" y="996707"/>
            <a:ext cx="10801348" cy="445362"/>
          </a:xfrm>
        </p:spPr>
        <p:txBody>
          <a:bodyPr anchor="t" anchorCtr="0">
            <a:normAutofit/>
          </a:bodyPr>
          <a:lstStyle>
            <a:lvl1pPr>
              <a:defRPr sz="3000" b="1" i="0">
                <a:solidFill>
                  <a:srgbClr val="4329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F39A1E8-600D-B34D-9412-BD71B9BBB5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3528" y="6443291"/>
            <a:ext cx="729343" cy="365125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FFE83B-11E7-4DC0-9D4F-4C3974E2B2C2}" type="datetimeFigureOut">
              <a:rPr lang="en-AU" smtClean="0"/>
              <a:t>10/10/2025</a:t>
            </a:fld>
            <a:endParaRPr lang="en-AU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8168402-6996-A249-9948-BE23CC46D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6483" y="6443291"/>
            <a:ext cx="9679033" cy="365125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81A95DB-A8DC-3842-8177-F4B64402B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4637" y="6443291"/>
            <a:ext cx="354874" cy="365125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CB8EF58-DEC8-4535-9916-FF58360F3C9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792983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C4FF627-ACEE-B248-8BDF-B72955BCD3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67350" y="2550160"/>
            <a:ext cx="3695700" cy="33909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1000"/>
              </a:spcAft>
              <a:buNone/>
              <a:defRPr sz="1500" b="1" i="0" cap="all" spc="300" baseline="0">
                <a:solidFill>
                  <a:srgbClr val="4329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Aft>
                <a:spcPts val="800"/>
              </a:spcAft>
              <a:buNone/>
              <a:defRPr sz="1400" b="0" i="0">
                <a:solidFill>
                  <a:srgbClr val="43296D"/>
                </a:solidFill>
              </a:defRPr>
            </a:lvl2pPr>
            <a:lvl3pPr marL="0" indent="0">
              <a:spcAft>
                <a:spcPts val="800"/>
              </a:spcAft>
              <a:buNone/>
              <a:defRPr sz="1200" b="0" i="0">
                <a:solidFill>
                  <a:srgbClr val="897F7A"/>
                </a:solidFill>
              </a:defRPr>
            </a:lvl3pPr>
            <a:lvl4pPr marL="0" indent="0">
              <a:spcAft>
                <a:spcPts val="800"/>
              </a:spcAft>
              <a:buNone/>
              <a:defRPr sz="1200" b="1" i="0">
                <a:solidFill>
                  <a:srgbClr val="4329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None/>
              <a:defRPr sz="1200" b="0" i="0">
                <a:solidFill>
                  <a:srgbClr val="897F7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108D66CC-4BC1-994A-B25F-6BCCE6914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980" y="1851660"/>
            <a:ext cx="1752600" cy="4318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162BEDA-D857-2D47-9104-2153B2E1D5A0}"/>
              </a:ext>
            </a:extLst>
          </p:cNvPr>
          <p:cNvGrpSpPr/>
          <p:nvPr/>
        </p:nvGrpSpPr>
        <p:grpSpPr>
          <a:xfrm>
            <a:off x="0" y="2002536"/>
            <a:ext cx="5020056" cy="5074920"/>
            <a:chOff x="0" y="2002536"/>
            <a:chExt cx="5020056" cy="50749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76C46C0-EBA5-8D4E-9789-A321B9D0B75F}"/>
                </a:ext>
              </a:extLst>
            </p:cNvPr>
            <p:cNvSpPr/>
            <p:nvPr/>
          </p:nvSpPr>
          <p:spPr>
            <a:xfrm>
              <a:off x="0" y="2002536"/>
              <a:ext cx="5020056" cy="1947672"/>
            </a:xfrm>
            <a:prstGeom prst="rect">
              <a:avLst/>
            </a:prstGeom>
            <a:solidFill>
              <a:srgbClr val="E7E3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0A345A3-5950-964F-8E09-9CAE94242E3D}"/>
                </a:ext>
              </a:extLst>
            </p:cNvPr>
            <p:cNvSpPr/>
            <p:nvPr/>
          </p:nvSpPr>
          <p:spPr>
            <a:xfrm rot="5400000">
              <a:off x="1536192" y="3593592"/>
              <a:ext cx="5020056" cy="1947672"/>
            </a:xfrm>
            <a:prstGeom prst="rect">
              <a:avLst/>
            </a:prstGeom>
            <a:solidFill>
              <a:srgbClr val="E7E3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5BA60CB-338B-B84F-BFF7-A83430B899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442" y="5811968"/>
            <a:ext cx="20955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9276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bg>
      <p:bgPr>
        <a:gradFill>
          <a:gsLst>
            <a:gs pos="55000">
              <a:srgbClr val="51247A"/>
            </a:gs>
            <a:gs pos="100000">
              <a:srgbClr val="962A8B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C4FF627-ACEE-B248-8BDF-B72955BCD3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67350" y="2550160"/>
            <a:ext cx="3695700" cy="33909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1000"/>
              </a:spcAft>
              <a:buNone/>
              <a:defRPr sz="1500" b="1" i="0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Aft>
                <a:spcPts val="800"/>
              </a:spcAft>
              <a:buNone/>
              <a:defRPr sz="1400" b="0" i="0">
                <a:solidFill>
                  <a:schemeClr val="bg1"/>
                </a:solidFill>
              </a:defRPr>
            </a:lvl2pPr>
            <a:lvl3pPr marL="0" indent="0">
              <a:spcAft>
                <a:spcPts val="800"/>
              </a:spcAft>
              <a:buNone/>
              <a:defRPr sz="1200" b="0" i="0">
                <a:solidFill>
                  <a:schemeClr val="bg1"/>
                </a:solidFill>
              </a:defRPr>
            </a:lvl3pPr>
            <a:lvl4pPr marL="0" indent="0">
              <a:spcAft>
                <a:spcPts val="800"/>
              </a:spcAft>
              <a:buNone/>
              <a:defRPr sz="1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None/>
              <a:defRPr sz="1200" b="0" i="0">
                <a:solidFill>
                  <a:srgbClr val="897F7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108D66CC-4BC1-994A-B25F-6BCCE69142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5554980" y="1851660"/>
            <a:ext cx="1752600" cy="4318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E1484E0-99DB-6340-8E0A-8739D57409B9}"/>
              </a:ext>
            </a:extLst>
          </p:cNvPr>
          <p:cNvGrpSpPr/>
          <p:nvPr/>
        </p:nvGrpSpPr>
        <p:grpSpPr>
          <a:xfrm>
            <a:off x="0" y="2002536"/>
            <a:ext cx="5020056" cy="4855464"/>
            <a:chOff x="0" y="2002536"/>
            <a:chExt cx="5020056" cy="485546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153E7AA-3C52-184A-8F41-F65ED63892D8}"/>
                </a:ext>
              </a:extLst>
            </p:cNvPr>
            <p:cNvSpPr/>
            <p:nvPr/>
          </p:nvSpPr>
          <p:spPr>
            <a:xfrm>
              <a:off x="0" y="2002536"/>
              <a:ext cx="5020056" cy="1947672"/>
            </a:xfrm>
            <a:prstGeom prst="rect">
              <a:avLst/>
            </a:prstGeom>
            <a:solidFill>
              <a:srgbClr val="E7E3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CE1F6DE-2B33-4148-951A-65C799E8EC14}"/>
                </a:ext>
              </a:extLst>
            </p:cNvPr>
            <p:cNvSpPr/>
            <p:nvPr/>
          </p:nvSpPr>
          <p:spPr>
            <a:xfrm rot="5400000">
              <a:off x="1645920" y="3483864"/>
              <a:ext cx="4800600" cy="1947672"/>
            </a:xfrm>
            <a:prstGeom prst="rect">
              <a:avLst/>
            </a:prstGeom>
            <a:solidFill>
              <a:srgbClr val="E7E3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AE88278B-3092-5B44-99EE-807ECFF5568B}"/>
              </a:ext>
            </a:extLst>
          </p:cNvPr>
          <p:cNvSpPr/>
          <p:nvPr/>
        </p:nvSpPr>
        <p:spPr>
          <a:xfrm>
            <a:off x="10195560" y="0"/>
            <a:ext cx="1996440" cy="1996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AA3571D-A40F-C64C-BC4D-9C222CA6E6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442" y="5811968"/>
            <a:ext cx="20955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0226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37B46-C645-4310-8632-31D5D683D7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915884-A6FE-47F2-AE54-9615C0E634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3BB9F-6949-4AAD-8E7B-58059A2FA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E83B-11E7-4DC0-9D4F-4C3974E2B2C2}" type="datetimeFigureOut">
              <a:rPr lang="en-AU" smtClean="0"/>
              <a:t>10/10/2025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F7C46-7368-4011-B293-7CB30F8E0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CA8DE-E85A-4B35-B199-6E9A91A0C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EF58-DEC8-4535-9916-FF58360F3C9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717973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19C6CF3-60A7-899D-2A0B-5CB145E232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517" y="-1"/>
            <a:ext cx="12192000" cy="6872268"/>
          </a:xfrm>
          <a:custGeom>
            <a:avLst/>
            <a:gdLst>
              <a:gd name="connsiteX0" fmla="*/ 0 w 12192000"/>
              <a:gd name="connsiteY0" fmla="*/ 0 h 6872268"/>
              <a:gd name="connsiteX1" fmla="*/ 12192000 w 12192000"/>
              <a:gd name="connsiteY1" fmla="*/ 0 h 6872268"/>
              <a:gd name="connsiteX2" fmla="*/ 12192000 w 12192000"/>
              <a:gd name="connsiteY2" fmla="*/ 5251292 h 6872268"/>
              <a:gd name="connsiteX3" fmla="*/ 10416728 w 12192000"/>
              <a:gd name="connsiteY3" fmla="*/ 5297443 h 6872268"/>
              <a:gd name="connsiteX4" fmla="*/ 8988458 w 12192000"/>
              <a:gd name="connsiteY4" fmla="*/ 6506827 h 6872268"/>
              <a:gd name="connsiteX5" fmla="*/ 10312164 w 12192000"/>
              <a:gd name="connsiteY5" fmla="*/ 6272439 h 6872268"/>
              <a:gd name="connsiteX6" fmla="*/ 12192000 w 12192000"/>
              <a:gd name="connsiteY6" fmla="*/ 6872268 h 6872268"/>
              <a:gd name="connsiteX7" fmla="*/ 3635124 w 12192000"/>
              <a:gd name="connsiteY7" fmla="*/ 6872268 h 6872268"/>
              <a:gd name="connsiteX8" fmla="*/ 0 w 12192000"/>
              <a:gd name="connsiteY8" fmla="*/ 2707855 h 6872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72268">
                <a:moveTo>
                  <a:pt x="0" y="0"/>
                </a:moveTo>
                <a:lnTo>
                  <a:pt x="12192000" y="0"/>
                </a:lnTo>
                <a:lnTo>
                  <a:pt x="12192000" y="5251292"/>
                </a:lnTo>
                <a:cubicBezTo>
                  <a:pt x="12134360" y="5231554"/>
                  <a:pt x="11296689" y="4833021"/>
                  <a:pt x="10416728" y="5297443"/>
                </a:cubicBezTo>
                <a:cubicBezTo>
                  <a:pt x="9967189" y="5534444"/>
                  <a:pt x="9070284" y="6409008"/>
                  <a:pt x="8988458" y="6506827"/>
                </a:cubicBezTo>
                <a:cubicBezTo>
                  <a:pt x="9362107" y="6191166"/>
                  <a:pt x="9534740" y="6036165"/>
                  <a:pt x="10312164" y="6272439"/>
                </a:cubicBezTo>
                <a:cubicBezTo>
                  <a:pt x="10997769" y="6480414"/>
                  <a:pt x="11756510" y="6812911"/>
                  <a:pt x="12192000" y="6872268"/>
                </a:cubicBezTo>
                <a:lnTo>
                  <a:pt x="3635124" y="6872268"/>
                </a:lnTo>
                <a:cubicBezTo>
                  <a:pt x="1517628" y="6226578"/>
                  <a:pt x="0" y="4465548"/>
                  <a:pt x="0" y="270785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AU" dirty="0"/>
              <a:t>Insert image and send to back</a:t>
            </a:r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2D5D6F3A-F693-467C-8FA0-0B09E09F29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14000" y="360000"/>
            <a:ext cx="1508400" cy="39240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AU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6432C9E-CC92-4B1E-A531-00A7F945EA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03512" y="2012082"/>
            <a:ext cx="5112568" cy="1296144"/>
          </a:xfrm>
        </p:spPr>
        <p:txBody>
          <a:bodyPr vert="horz" lIns="0" tIns="0" rIns="0" bIns="0" rtlCol="0" anchor="t">
            <a:noAutofit/>
          </a:bodyPr>
          <a:lstStyle>
            <a:lvl1pPr>
              <a:defRPr kumimoji="0" lang="en-AU" sz="430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en-US"/>
              <a:t>Presentation title goes here</a:t>
            </a:r>
            <a:endParaRPr lang="en-AU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08B01333-1B7A-4924-B0F3-974EA92411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03484" y="3539108"/>
            <a:ext cx="5116831" cy="24622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lang="en-US" sz="1600" b="1" spc="0" baseline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en-US"/>
              <a:t>Presentation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000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0894D-DCFF-0344-8D54-7750952512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43000"/>
            <a:ext cx="10516437" cy="547688"/>
          </a:xfrm>
        </p:spPr>
        <p:txBody>
          <a:bodyPr anchor="t" anchorCtr="0">
            <a:normAutofit/>
          </a:bodyPr>
          <a:lstStyle>
            <a:lvl1pPr>
              <a:defRPr sz="3000" b="1" i="0">
                <a:solidFill>
                  <a:srgbClr val="4329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8F4A3-CDE8-3349-AFDF-9BDE2EF407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4"/>
            <a:ext cx="10516437" cy="42737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600"/>
              </a:spcAft>
              <a:buNone/>
              <a:defRPr sz="1890" b="0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000" indent="-234000">
              <a:lnSpc>
                <a:spcPct val="110000"/>
              </a:lnSpc>
              <a:spcAft>
                <a:spcPts val="600"/>
              </a:spcAft>
              <a:buClr>
                <a:srgbClr val="43296D"/>
              </a:buClr>
              <a:defRPr sz="1900" b="0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70000">
              <a:lnSpc>
                <a:spcPct val="110000"/>
              </a:lnSpc>
              <a:spcAft>
                <a:spcPts val="600"/>
              </a:spcAft>
              <a:buClr>
                <a:srgbClr val="43296D"/>
              </a:buClr>
              <a:buFont typeface="System Font Regular"/>
              <a:buChar char="–"/>
              <a:defRPr sz="1900" b="0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90000" indent="-234000">
              <a:lnSpc>
                <a:spcPct val="110000"/>
              </a:lnSpc>
              <a:spcAft>
                <a:spcPts val="600"/>
              </a:spcAft>
              <a:buClr>
                <a:srgbClr val="43296D"/>
              </a:buClr>
              <a:defRPr sz="1900" b="0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Clr>
                <a:srgbClr val="43296D"/>
              </a:buClr>
              <a:buNone/>
              <a:defRPr sz="1900" b="0" i="0">
                <a:solidFill>
                  <a:srgbClr val="4329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FE32831B-10DE-6741-AD19-068965C9A9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3528" y="6443291"/>
            <a:ext cx="729343" cy="365125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FFE83B-11E7-4DC0-9D4F-4C3974E2B2C2}" type="datetimeFigureOut">
              <a:rPr lang="en-AU" smtClean="0"/>
              <a:t>10/10/2025</a:t>
            </a:fld>
            <a:endParaRPr lang="en-AU" dirty="0"/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835D0E30-739A-D84A-83F4-BC9521CFB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6483" y="6443291"/>
            <a:ext cx="9679033" cy="365125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4CC25177-88B5-5443-BF9A-71E21FFB5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4637" y="6443291"/>
            <a:ext cx="354874" cy="365125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CB8EF58-DEC8-4535-9916-FF58360F3C9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63239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0894D-DCFF-0344-8D54-7750952512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43000"/>
            <a:ext cx="10516018" cy="547688"/>
          </a:xfrm>
        </p:spPr>
        <p:txBody>
          <a:bodyPr anchor="t" anchorCtr="0">
            <a:normAutofit/>
          </a:bodyPr>
          <a:lstStyle>
            <a:lvl1pPr>
              <a:defRPr sz="3000" b="1" i="0">
                <a:solidFill>
                  <a:srgbClr val="4329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Title + 2 content horizontal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8F4A3-CDE8-3349-AFDF-9BDE2EF40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6437" cy="1722646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600"/>
              </a:spcAft>
              <a:buNone/>
              <a:defRPr sz="1900" b="0" i="0">
                <a:solidFill>
                  <a:srgbClr val="897F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000" indent="-234000">
              <a:lnSpc>
                <a:spcPct val="110000"/>
              </a:lnSpc>
              <a:spcAft>
                <a:spcPts val="600"/>
              </a:spcAft>
              <a:buClr>
                <a:srgbClr val="43296D"/>
              </a:buClr>
              <a:defRPr sz="1900" b="0" i="0">
                <a:solidFill>
                  <a:srgbClr val="897F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70000">
              <a:lnSpc>
                <a:spcPct val="110000"/>
              </a:lnSpc>
              <a:spcAft>
                <a:spcPts val="600"/>
              </a:spcAft>
              <a:buClr>
                <a:srgbClr val="43296D"/>
              </a:buClr>
              <a:buFont typeface="System Font Regular"/>
              <a:buChar char="–"/>
              <a:defRPr sz="1900" b="0" i="0">
                <a:solidFill>
                  <a:srgbClr val="897F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90000" indent="-234000">
              <a:lnSpc>
                <a:spcPct val="110000"/>
              </a:lnSpc>
              <a:spcAft>
                <a:spcPts val="600"/>
              </a:spcAft>
              <a:buClr>
                <a:srgbClr val="43296D"/>
              </a:buClr>
              <a:defRPr sz="1900" b="0" i="0">
                <a:solidFill>
                  <a:srgbClr val="897F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Clr>
                <a:srgbClr val="43296D"/>
              </a:buClr>
              <a:buNone/>
              <a:defRPr sz="1900" b="0" i="0">
                <a:solidFill>
                  <a:srgbClr val="4329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79CBDD2-CB31-EB4E-BE75-29BCD9FA4E7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7781" y="3836643"/>
            <a:ext cx="10516437" cy="1722646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600"/>
              </a:spcAft>
              <a:buNone/>
              <a:defRPr sz="1900" b="0" i="0">
                <a:solidFill>
                  <a:srgbClr val="897F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000" indent="-234000">
              <a:lnSpc>
                <a:spcPct val="110000"/>
              </a:lnSpc>
              <a:spcAft>
                <a:spcPts val="600"/>
              </a:spcAft>
              <a:buClr>
                <a:srgbClr val="43296D"/>
              </a:buClr>
              <a:defRPr sz="1900" b="0" i="0">
                <a:solidFill>
                  <a:srgbClr val="897F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70000">
              <a:lnSpc>
                <a:spcPct val="110000"/>
              </a:lnSpc>
              <a:spcAft>
                <a:spcPts val="600"/>
              </a:spcAft>
              <a:buClr>
                <a:srgbClr val="43296D"/>
              </a:buClr>
              <a:buFont typeface="System Font Regular"/>
              <a:buChar char="–"/>
              <a:defRPr sz="1900" b="0" i="0">
                <a:solidFill>
                  <a:srgbClr val="897F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90000" indent="-234000">
              <a:lnSpc>
                <a:spcPct val="110000"/>
              </a:lnSpc>
              <a:spcAft>
                <a:spcPts val="600"/>
              </a:spcAft>
              <a:buClr>
                <a:srgbClr val="43296D"/>
              </a:buClr>
              <a:defRPr sz="1900" b="0" i="0">
                <a:solidFill>
                  <a:srgbClr val="897F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Clr>
                <a:srgbClr val="43296D"/>
              </a:buClr>
              <a:buNone/>
              <a:defRPr sz="1900" b="0" i="0">
                <a:solidFill>
                  <a:srgbClr val="4329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F3AA1AC-5E26-844F-B169-CDCA0AC641A6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73528" y="6443291"/>
            <a:ext cx="729343" cy="365125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FFE83B-11E7-4DC0-9D4F-4C3974E2B2C2}" type="datetimeFigureOut">
              <a:rPr lang="en-AU" smtClean="0"/>
              <a:t>10/10/2025</a:t>
            </a:fld>
            <a:endParaRPr lang="en-AU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D6585D7-02CE-8F45-8489-34B345072A4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256483" y="6443291"/>
            <a:ext cx="9679033" cy="365125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850893-80F3-9647-B1C6-1F099DE2B7C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54637" y="6443291"/>
            <a:ext cx="354874" cy="365125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CB8EF58-DEC8-4535-9916-FF58360F3C9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31919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0894D-DCFF-0344-8D54-7750952512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43000"/>
            <a:ext cx="10422834" cy="547688"/>
          </a:xfrm>
        </p:spPr>
        <p:txBody>
          <a:bodyPr anchor="t" anchorCtr="0">
            <a:normAutofit/>
          </a:bodyPr>
          <a:lstStyle>
            <a:lvl1pPr>
              <a:defRPr sz="3000" b="1" i="0">
                <a:solidFill>
                  <a:srgbClr val="4329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Title &amp; 2 column text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7F9105C-9AE8-E644-8EAC-182597559E39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38201" y="1825624"/>
            <a:ext cx="4866860" cy="42737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600"/>
              </a:spcAft>
              <a:buNone/>
              <a:defRPr sz="1890" b="0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000" indent="-234000">
              <a:lnSpc>
                <a:spcPct val="110000"/>
              </a:lnSpc>
              <a:spcAft>
                <a:spcPts val="600"/>
              </a:spcAft>
              <a:buClr>
                <a:srgbClr val="43296D"/>
              </a:buClr>
              <a:defRPr sz="1900" b="0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70000">
              <a:lnSpc>
                <a:spcPct val="110000"/>
              </a:lnSpc>
              <a:spcAft>
                <a:spcPts val="600"/>
              </a:spcAft>
              <a:buClr>
                <a:srgbClr val="43296D"/>
              </a:buClr>
              <a:buFont typeface="System Font Regular"/>
              <a:buChar char="–"/>
              <a:defRPr sz="1900" b="0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90000" indent="-234000">
              <a:lnSpc>
                <a:spcPct val="110000"/>
              </a:lnSpc>
              <a:spcAft>
                <a:spcPts val="600"/>
              </a:spcAft>
              <a:buClr>
                <a:srgbClr val="43296D"/>
              </a:buClr>
              <a:defRPr sz="1900" b="0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Clr>
                <a:srgbClr val="43296D"/>
              </a:buClr>
              <a:buNone/>
              <a:defRPr sz="1900" b="0" i="0">
                <a:solidFill>
                  <a:srgbClr val="4329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EA37F5D-6CDA-DF46-AB6E-4D4D479C080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086061" y="1825624"/>
            <a:ext cx="5174973" cy="42737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600"/>
              </a:spcAft>
              <a:buNone/>
              <a:defRPr sz="1890" b="0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000" indent="-234000">
              <a:lnSpc>
                <a:spcPct val="110000"/>
              </a:lnSpc>
              <a:spcAft>
                <a:spcPts val="600"/>
              </a:spcAft>
              <a:buClr>
                <a:srgbClr val="43296D"/>
              </a:buClr>
              <a:defRPr sz="1900" b="0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70000">
              <a:lnSpc>
                <a:spcPct val="110000"/>
              </a:lnSpc>
              <a:spcAft>
                <a:spcPts val="600"/>
              </a:spcAft>
              <a:buClr>
                <a:srgbClr val="43296D"/>
              </a:buClr>
              <a:buFont typeface="System Font Regular"/>
              <a:buChar char="–"/>
              <a:defRPr sz="1900" b="0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90000" indent="-234000">
              <a:lnSpc>
                <a:spcPct val="110000"/>
              </a:lnSpc>
              <a:spcAft>
                <a:spcPts val="600"/>
              </a:spcAft>
              <a:buClr>
                <a:srgbClr val="43296D"/>
              </a:buClr>
              <a:defRPr sz="1900" b="0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Clr>
                <a:srgbClr val="43296D"/>
              </a:buClr>
              <a:buNone/>
              <a:defRPr sz="1900" b="0" i="0">
                <a:solidFill>
                  <a:srgbClr val="4329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F15FFC8-3A87-F844-9E1D-DFD3D6621E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3528" y="6443291"/>
            <a:ext cx="729343" cy="365125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FFE83B-11E7-4DC0-9D4F-4C3974E2B2C2}" type="datetimeFigureOut">
              <a:rPr lang="en-AU" smtClean="0"/>
              <a:t>10/10/2025</a:t>
            </a:fld>
            <a:endParaRPr lang="en-AU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B884874-F645-CD4F-BEAF-D41860BDD4F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256483" y="6443291"/>
            <a:ext cx="9679033" cy="365125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0F451D-C460-3D4C-A074-1240B5C87EC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354637" y="6443291"/>
            <a:ext cx="354874" cy="365125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CB8EF58-DEC8-4535-9916-FF58360F3C9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96756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0894D-DCFF-0344-8D54-7750952512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43000"/>
            <a:ext cx="10658475" cy="547688"/>
          </a:xfrm>
        </p:spPr>
        <p:txBody>
          <a:bodyPr anchor="t" anchorCtr="0">
            <a:normAutofit/>
          </a:bodyPr>
          <a:lstStyle>
            <a:lvl1pPr>
              <a:defRPr sz="3000" b="1" i="0">
                <a:solidFill>
                  <a:srgbClr val="4329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Title &amp; 2 column text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7F9105C-9AE8-E644-8EAC-182597559E39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38201" y="1825624"/>
            <a:ext cx="4866860" cy="42737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600"/>
              </a:spcAft>
              <a:buNone/>
              <a:defRPr sz="1890" b="0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000" indent="-234000">
              <a:lnSpc>
                <a:spcPct val="110000"/>
              </a:lnSpc>
              <a:spcAft>
                <a:spcPts val="600"/>
              </a:spcAft>
              <a:buClr>
                <a:srgbClr val="43296D"/>
              </a:buClr>
              <a:defRPr sz="1900" b="0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70000">
              <a:lnSpc>
                <a:spcPct val="110000"/>
              </a:lnSpc>
              <a:spcAft>
                <a:spcPts val="600"/>
              </a:spcAft>
              <a:buClr>
                <a:srgbClr val="43296D"/>
              </a:buClr>
              <a:buFont typeface="System Font Regular"/>
              <a:buChar char="–"/>
              <a:defRPr sz="1900" b="0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90000" indent="-234000">
              <a:lnSpc>
                <a:spcPct val="110000"/>
              </a:lnSpc>
              <a:spcAft>
                <a:spcPts val="600"/>
              </a:spcAft>
              <a:buClr>
                <a:srgbClr val="43296D"/>
              </a:buClr>
              <a:defRPr sz="1900" b="0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Clr>
                <a:srgbClr val="43296D"/>
              </a:buClr>
              <a:buNone/>
              <a:defRPr sz="1900" b="0" i="0">
                <a:solidFill>
                  <a:srgbClr val="4329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56B725A9-C793-F34C-8E16-D1882E8A68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1825624"/>
            <a:ext cx="5400675" cy="4273725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AC8A39B-4113-0844-A012-D94FF5B29C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3528" y="6443291"/>
            <a:ext cx="729343" cy="365125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FFE83B-11E7-4DC0-9D4F-4C3974E2B2C2}" type="datetimeFigureOut">
              <a:rPr lang="en-AU" smtClean="0"/>
              <a:t>10/10/2025</a:t>
            </a:fld>
            <a:endParaRPr lang="en-AU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1DC5F2E-7BE9-BE47-A280-443B7D69ED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56483" y="6443291"/>
            <a:ext cx="9679033" cy="365125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20F09AF-74D9-C043-A81A-360E086DE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4637" y="6443291"/>
            <a:ext cx="354874" cy="365125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CB8EF58-DEC8-4535-9916-FF58360F3C9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46537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0894D-DCFF-0344-8D54-7750952512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43000"/>
            <a:ext cx="10658475" cy="547688"/>
          </a:xfrm>
        </p:spPr>
        <p:txBody>
          <a:bodyPr anchor="t" anchorCtr="0">
            <a:normAutofit/>
          </a:bodyPr>
          <a:lstStyle>
            <a:lvl1pPr>
              <a:defRPr sz="3000" b="1" i="0">
                <a:solidFill>
                  <a:srgbClr val="4329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Title &amp; 2 column text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7F9105C-9AE8-E644-8EAC-182597559E39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38201" y="1825624"/>
            <a:ext cx="4866860" cy="42737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600"/>
              </a:spcAft>
              <a:buNone/>
              <a:defRPr sz="1890" b="0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000" indent="-234000">
              <a:lnSpc>
                <a:spcPct val="110000"/>
              </a:lnSpc>
              <a:spcAft>
                <a:spcPts val="600"/>
              </a:spcAft>
              <a:buClr>
                <a:srgbClr val="43296D"/>
              </a:buClr>
              <a:defRPr sz="1900" b="0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70000">
              <a:lnSpc>
                <a:spcPct val="110000"/>
              </a:lnSpc>
              <a:spcAft>
                <a:spcPts val="600"/>
              </a:spcAft>
              <a:buClr>
                <a:srgbClr val="43296D"/>
              </a:buClr>
              <a:buFont typeface="System Font Regular"/>
              <a:buChar char="–"/>
              <a:defRPr sz="1900" b="0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90000" indent="-234000">
              <a:lnSpc>
                <a:spcPct val="110000"/>
              </a:lnSpc>
              <a:spcAft>
                <a:spcPts val="600"/>
              </a:spcAft>
              <a:buClr>
                <a:srgbClr val="43296D"/>
              </a:buClr>
              <a:defRPr sz="1900" b="0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Clr>
                <a:srgbClr val="43296D"/>
              </a:buClr>
              <a:buNone/>
              <a:defRPr sz="1900" b="0" i="0">
                <a:solidFill>
                  <a:srgbClr val="4329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9A7F97F-B962-B74E-A05D-7081246515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2" y="1825624"/>
            <a:ext cx="5400673" cy="4273725"/>
          </a:xfrm>
          <a:prstGeom prst="rect">
            <a:avLst/>
          </a:prstGeom>
          <a:solidFill>
            <a:srgbClr val="962A8B"/>
          </a:solidFill>
        </p:spPr>
        <p:txBody>
          <a:bodyPr anchor="ctr"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552C7AF-06D9-2646-992D-729536D45B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3528" y="6443291"/>
            <a:ext cx="729343" cy="365125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FFE83B-11E7-4DC0-9D4F-4C3974E2B2C2}" type="datetimeFigureOut">
              <a:rPr lang="en-AU" smtClean="0"/>
              <a:t>10/10/2025</a:t>
            </a:fld>
            <a:endParaRPr lang="en-AU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E81D587-06B7-FC43-BAAF-D5C183FC3E1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56483" y="6443291"/>
            <a:ext cx="9679033" cy="365125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12D9E13-26CE-8C4C-B94A-D7474FBFD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4637" y="6443291"/>
            <a:ext cx="354874" cy="365125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CB8EF58-DEC8-4535-9916-FF58360F3C9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02176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0894D-DCFF-0344-8D54-7750952512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43000"/>
            <a:ext cx="10658475" cy="547688"/>
          </a:xfrm>
        </p:spPr>
        <p:txBody>
          <a:bodyPr anchor="t" anchorCtr="0">
            <a:normAutofit/>
          </a:bodyPr>
          <a:lstStyle>
            <a:lvl1pPr>
              <a:defRPr sz="3000" b="1" i="0">
                <a:solidFill>
                  <a:srgbClr val="4329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Title &amp; 2 column text</a:t>
            </a:r>
            <a:endParaRPr lang="en-US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0FB6FC9E-1190-E14E-B7C2-5199D8F71CB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54999" y="1700213"/>
            <a:ext cx="3241676" cy="4615710"/>
          </a:xfrm>
          <a:prstGeom prst="rect">
            <a:avLst/>
          </a:prstGeom>
          <a:solidFill>
            <a:schemeClr val="accent1"/>
          </a:solidFill>
        </p:spPr>
        <p:txBody>
          <a:bodyPr lIns="180000" tIns="108000" rIns="180000" bIns="180000" anchor="t">
            <a:normAutofit/>
          </a:bodyPr>
          <a:lstStyle>
            <a:lvl1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/>
              <a:t>[Enter text – You can change the colour of this placeholder under the ‘Shape fill’ menu]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6F773D2-10E2-984A-82F6-4BAF04195E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8200" y="1700213"/>
            <a:ext cx="3241676" cy="4615710"/>
          </a:xfrm>
          <a:prstGeom prst="rect">
            <a:avLst/>
          </a:prstGeom>
          <a:solidFill>
            <a:srgbClr val="962A8B"/>
          </a:solidFill>
        </p:spPr>
        <p:txBody>
          <a:bodyPr lIns="180000" tIns="108000" rIns="180000" bIns="180000" anchor="t">
            <a:normAutofit/>
          </a:bodyPr>
          <a:lstStyle>
            <a:lvl1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/>
              <a:t>[Enter text – You can change the colour of this placeholder under the ‘Shape fill’ menu]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87E161BB-3758-D949-8751-C267C484C2B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30127" y="1692905"/>
            <a:ext cx="3241676" cy="4615710"/>
          </a:xfrm>
          <a:prstGeom prst="rect">
            <a:avLst/>
          </a:prstGeom>
          <a:solidFill>
            <a:srgbClr val="999490"/>
          </a:solidFill>
        </p:spPr>
        <p:txBody>
          <a:bodyPr lIns="180000" tIns="108000" rIns="180000" bIns="180000" anchor="t">
            <a:normAutofit/>
          </a:bodyPr>
          <a:lstStyle>
            <a:lvl1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/>
              <a:t>[Enter text – You can change the colour of this placeholder under the ‘Shape fill’ menu]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D6AB6A7-5B2D-8D4A-8242-A3461FCD02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3528" y="6443291"/>
            <a:ext cx="729343" cy="365125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FFE83B-11E7-4DC0-9D4F-4C3974E2B2C2}" type="datetimeFigureOut">
              <a:rPr lang="en-AU" smtClean="0"/>
              <a:t>10/10/2025</a:t>
            </a:fld>
            <a:endParaRPr lang="en-AU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A3F31FD-DC5E-C84B-94CA-90E43A95D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6483" y="6443291"/>
            <a:ext cx="9679033" cy="365125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2C0EA9D-7C05-E444-B188-819A94270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4637" y="6443291"/>
            <a:ext cx="354874" cy="365125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CB8EF58-DEC8-4535-9916-FF58360F3C9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51228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0894D-DCFF-0344-8D54-7750952512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43000"/>
            <a:ext cx="10515599" cy="547688"/>
          </a:xfrm>
        </p:spPr>
        <p:txBody>
          <a:bodyPr anchor="t" anchorCtr="0">
            <a:normAutofit/>
          </a:bodyPr>
          <a:lstStyle>
            <a:lvl1pPr>
              <a:defRPr sz="3000" b="1" i="0">
                <a:solidFill>
                  <a:srgbClr val="4329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Title &amp; 2 column text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7F9105C-9AE8-E644-8EAC-182597559E39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38201" y="1825624"/>
            <a:ext cx="3347719" cy="42737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600"/>
              </a:spcAft>
              <a:buNone/>
              <a:defRPr sz="1890" b="0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000" indent="-234000">
              <a:lnSpc>
                <a:spcPct val="110000"/>
              </a:lnSpc>
              <a:spcAft>
                <a:spcPts val="600"/>
              </a:spcAft>
              <a:buClr>
                <a:srgbClr val="43296D"/>
              </a:buClr>
              <a:defRPr sz="1900" b="0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70000">
              <a:lnSpc>
                <a:spcPct val="110000"/>
              </a:lnSpc>
              <a:spcAft>
                <a:spcPts val="600"/>
              </a:spcAft>
              <a:buClr>
                <a:srgbClr val="43296D"/>
              </a:buClr>
              <a:buFont typeface="System Font Regular"/>
              <a:buChar char="–"/>
              <a:defRPr sz="1900" b="0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90000" indent="-234000">
              <a:lnSpc>
                <a:spcPct val="110000"/>
              </a:lnSpc>
              <a:spcAft>
                <a:spcPts val="600"/>
              </a:spcAft>
              <a:buClr>
                <a:srgbClr val="43296D"/>
              </a:buClr>
              <a:defRPr sz="1900" b="0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Clr>
                <a:srgbClr val="43296D"/>
              </a:buClr>
              <a:buNone/>
              <a:defRPr sz="1900" b="0" i="0">
                <a:solidFill>
                  <a:srgbClr val="4329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08EE38B-4C75-7349-9796-AC880C135CA1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419601" y="1825624"/>
            <a:ext cx="6934198" cy="42737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600"/>
              </a:spcAft>
              <a:buNone/>
              <a:defRPr sz="1890" b="0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000" indent="-234000">
              <a:lnSpc>
                <a:spcPct val="110000"/>
              </a:lnSpc>
              <a:spcAft>
                <a:spcPts val="600"/>
              </a:spcAft>
              <a:buClr>
                <a:srgbClr val="43296D"/>
              </a:buClr>
              <a:defRPr sz="1900" b="0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70000">
              <a:lnSpc>
                <a:spcPct val="110000"/>
              </a:lnSpc>
              <a:spcAft>
                <a:spcPts val="600"/>
              </a:spcAft>
              <a:buClr>
                <a:srgbClr val="43296D"/>
              </a:buClr>
              <a:buFont typeface="System Font Regular"/>
              <a:buChar char="–"/>
              <a:defRPr sz="1900" b="0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90000" indent="-234000">
              <a:lnSpc>
                <a:spcPct val="110000"/>
              </a:lnSpc>
              <a:spcAft>
                <a:spcPts val="600"/>
              </a:spcAft>
              <a:buClr>
                <a:srgbClr val="43296D"/>
              </a:buClr>
              <a:defRPr sz="1900" b="0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Clr>
                <a:srgbClr val="43296D"/>
              </a:buClr>
              <a:buNone/>
              <a:defRPr sz="1900" b="0" i="0">
                <a:solidFill>
                  <a:srgbClr val="4329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DAFA4B5-579D-3245-A2AD-54B6DA25D6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3528" y="6443291"/>
            <a:ext cx="729343" cy="365125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FFE83B-11E7-4DC0-9D4F-4C3974E2B2C2}" type="datetimeFigureOut">
              <a:rPr lang="en-AU" smtClean="0"/>
              <a:t>10/10/2025</a:t>
            </a:fld>
            <a:endParaRPr lang="en-AU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338C245-F5EA-A24E-8E04-87540525E65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256483" y="6443291"/>
            <a:ext cx="9679033" cy="365125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596AB4-A0DA-5345-A4E9-777A4AE2108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354637" y="6443291"/>
            <a:ext cx="354874" cy="365125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CB8EF58-DEC8-4535-9916-FF58360F3C9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87127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41A0C5-A2FA-A34F-9CB2-C834FB6BB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AE1B24-48DA-B14B-9EE1-7C2470248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445972-D70B-A847-8561-DEA6C780E4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FE83B-11E7-4DC0-9D4F-4C3974E2B2C2}" type="datetimeFigureOut">
              <a:rPr lang="en-AU" smtClean="0"/>
              <a:t>10/10/2025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01ABE-2973-1248-8812-01A9C9AF8E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86EC8-7542-DF4C-9CFE-EF5479DAC3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8EF58-DEC8-4535-9916-FF58360F3C9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49206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youtube.com/watch?v=-1IdJDscYHk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59118091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11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D2D74AE-3084-4E9D-B7A1-19824DC1D69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"/>
          <a:stretch/>
        </p:blipFill>
        <p:spPr>
          <a:xfrm>
            <a:off x="-517" y="-1"/>
            <a:ext cx="12192000" cy="6872268"/>
          </a:xfr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1CAB507-0D8A-4F46-A86E-132F56929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762" y="2636912"/>
            <a:ext cx="5112568" cy="1296144"/>
          </a:xfrm>
        </p:spPr>
        <p:txBody>
          <a:bodyPr anchor="t">
            <a:normAutofit fontScale="90000"/>
          </a:bodyPr>
          <a:lstStyle/>
          <a:p>
            <a:r>
              <a:rPr lang="en-AU" dirty="0">
                <a:solidFill>
                  <a:srgbClr val="FFFF00"/>
                </a:solidFill>
                <a:latin typeface="Arial"/>
                <a:cs typeface="Arial"/>
              </a:rPr>
              <a:t>Giving a  1-minute Elevator Pitch</a:t>
            </a:r>
            <a:br>
              <a:rPr lang="en-AU" dirty="0">
                <a:latin typeface="Arial"/>
                <a:cs typeface="Arial"/>
              </a:rPr>
            </a:br>
            <a:endParaRPr lang="en-AU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02565E-8A0D-4C71-BF14-39CF3F8867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02734" y="4163938"/>
            <a:ext cx="5116831" cy="246221"/>
          </a:xfrm>
        </p:spPr>
        <p:txBody>
          <a:bodyPr wrap="square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AU" sz="2400" dirty="0">
                <a:solidFill>
                  <a:srgbClr val="FFFF00"/>
                </a:solidFill>
              </a:rPr>
              <a:t>COMP1100/7110</a:t>
            </a:r>
          </a:p>
          <a:p>
            <a:endParaRPr lang="en-AU" dirty="0"/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136D73F6-2DA6-4ED3-A2A3-53BF0A8F27A4}"/>
              </a:ext>
            </a:extLst>
          </p:cNvPr>
          <p:cNvSpPr txBox="1">
            <a:spLocks/>
          </p:cNvSpPr>
          <p:nvPr/>
        </p:nvSpPr>
        <p:spPr>
          <a:xfrm>
            <a:off x="3959046" y="-888650"/>
            <a:ext cx="4273908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GB" kern="0" dirty="0">
                <a:solidFill>
                  <a:schemeClr val="accent1"/>
                </a:solidFill>
              </a:rPr>
              <a:t>DO NOT RESIZE – if this shape is not suitable for your image you must delete it and add an image manually.</a:t>
            </a:r>
            <a:endParaRPr lang="en-AU" kern="0" dirty="0">
              <a:solidFill>
                <a:schemeClr val="accent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4D08F0-7BB6-96E2-160F-A5F367AE8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2426" y="5504563"/>
            <a:ext cx="2002055" cy="639790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5BA37B27-11EC-EEF5-3079-DD7217571E63}"/>
              </a:ext>
            </a:extLst>
          </p:cNvPr>
          <p:cNvSpPr txBox="1">
            <a:spLocks/>
          </p:cNvSpPr>
          <p:nvPr/>
        </p:nvSpPr>
        <p:spPr>
          <a:xfrm>
            <a:off x="3537585" y="6323748"/>
            <a:ext cx="5116831" cy="246221"/>
          </a:xfrm>
          <a:prstGeom prst="rect">
            <a:avLst/>
          </a:prstGeom>
        </p:spPr>
        <p:txBody>
          <a:bodyPr vert="horz" wrap="square" lIns="0" tIns="0" rIns="0" bIns="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1600" b="1" kern="1200" spc="0" baseline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sz="2400" dirty="0">
                <a:solidFill>
                  <a:srgbClr val="FFFF00"/>
                </a:solidFill>
              </a:rPr>
              <a:t>Materials by Stuart Crosbie, UQ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2286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65808-CA29-6998-2FDF-FD62BABE8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583" y="687347"/>
            <a:ext cx="10422834" cy="547688"/>
          </a:xfrm>
        </p:spPr>
        <p:txBody>
          <a:bodyPr/>
          <a:lstStyle/>
          <a:p>
            <a:r>
              <a:rPr lang="en-AU" dirty="0"/>
              <a:t>Step 5 – Add a call to action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615F097-C236-73EB-77DF-32D6A23FB83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37303" y="1307884"/>
            <a:ext cx="4685071" cy="4449449"/>
          </a:xfrm>
        </p:spPr>
        <p:txBody>
          <a:bodyPr>
            <a:normAutofit/>
          </a:bodyPr>
          <a:lstStyle/>
          <a:p>
            <a:r>
              <a:rPr lang="en-AU" sz="2000" b="1" dirty="0">
                <a:solidFill>
                  <a:srgbClr val="51427A"/>
                </a:solidFill>
              </a:rPr>
              <a:t>What to do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AU" sz="2000" dirty="0">
                <a:solidFill>
                  <a:srgbClr val="51427A"/>
                </a:solidFill>
              </a:rPr>
              <a:t>Think about what you want the audience to do to continue your communication with them.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AU" sz="2000" dirty="0">
                <a:solidFill>
                  <a:srgbClr val="51427A"/>
                </a:solidFill>
              </a:rPr>
              <a:t>Ask them to do it. For example, would you like them to:</a:t>
            </a:r>
          </a:p>
          <a:p>
            <a:pPr marL="900000" indent="-342900">
              <a:buFont typeface="Wingdings" panose="05000000000000000000" pitchFamily="2" charset="2"/>
              <a:buChar char="Ø"/>
            </a:pPr>
            <a:r>
              <a:rPr lang="en-AU" sz="2000" dirty="0">
                <a:solidFill>
                  <a:srgbClr val="51427A"/>
                </a:solidFill>
              </a:rPr>
              <a:t>schedule a follow-up meeting?</a:t>
            </a:r>
          </a:p>
          <a:p>
            <a:pPr marL="900000" indent="-342900">
              <a:buFont typeface="Wingdings" panose="05000000000000000000" pitchFamily="2" charset="2"/>
              <a:buChar char="Ø"/>
            </a:pPr>
            <a:r>
              <a:rPr lang="en-AU" sz="2000" dirty="0">
                <a:solidFill>
                  <a:srgbClr val="51427A"/>
                </a:solidFill>
              </a:rPr>
              <a:t>connect on LinkedIn?</a:t>
            </a:r>
          </a:p>
          <a:p>
            <a:pPr marL="900000" indent="-342900">
              <a:buFont typeface="Wingdings" panose="05000000000000000000" pitchFamily="2" charset="2"/>
              <a:buChar char="Ø"/>
            </a:pPr>
            <a:r>
              <a:rPr lang="en-AU" sz="2000" dirty="0">
                <a:solidFill>
                  <a:srgbClr val="51427A"/>
                </a:solidFill>
              </a:rPr>
              <a:t>exchange business cards.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AU" sz="2000" dirty="0">
              <a:solidFill>
                <a:srgbClr val="51427A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CBF64D-D650-617A-631F-10A93DF953AA}"/>
              </a:ext>
            </a:extLst>
          </p:cNvPr>
          <p:cNvSpPr txBox="1"/>
          <p:nvPr/>
        </p:nvSpPr>
        <p:spPr>
          <a:xfrm>
            <a:off x="7617542" y="132869"/>
            <a:ext cx="303711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solidFill>
                  <a:srgbClr val="51427A"/>
                </a:solidFill>
              </a:rPr>
              <a:t>What next?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DC2693-E070-F12D-CC37-B865D5C0BF82}"/>
              </a:ext>
            </a:extLst>
          </p:cNvPr>
          <p:cNvSpPr txBox="1"/>
          <p:nvPr/>
        </p:nvSpPr>
        <p:spPr>
          <a:xfrm>
            <a:off x="6197916" y="846196"/>
            <a:ext cx="55614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rgbClr val="0070C0"/>
                </a:solidFill>
              </a:rPr>
              <a:t>Did you know that s</a:t>
            </a:r>
            <a:r>
              <a:rPr lang="en-AU" sz="2000" b="1" i="1" dirty="0">
                <a:solidFill>
                  <a:srgbClr val="0070C0"/>
                </a:solidFill>
              </a:rPr>
              <a:t>ixty percent of workers’ time is spent on work coordination as opposed to actually doing the work?</a:t>
            </a:r>
          </a:p>
          <a:p>
            <a:endParaRPr lang="en-AU" sz="2000" b="1" i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59D96B-3CE5-90DA-D897-0B13AFDA8661}"/>
              </a:ext>
            </a:extLst>
          </p:cNvPr>
          <p:cNvSpPr txBox="1"/>
          <p:nvPr/>
        </p:nvSpPr>
        <p:spPr>
          <a:xfrm>
            <a:off x="6197916" y="1780795"/>
            <a:ext cx="56819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And that might be the reason why many in your industry are struggling with productivity issues.</a:t>
            </a:r>
          </a:p>
          <a:p>
            <a:endParaRPr lang="en-AU" sz="20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A956C5-934B-DE0D-85EC-454127E5A36C}"/>
              </a:ext>
            </a:extLst>
          </p:cNvPr>
          <p:cNvSpPr txBox="1"/>
          <p:nvPr/>
        </p:nvSpPr>
        <p:spPr>
          <a:xfrm>
            <a:off x="6219398" y="2450685"/>
            <a:ext cx="5736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i="1" dirty="0">
                <a:solidFill>
                  <a:srgbClr val="00B050"/>
                </a:solidFill>
              </a:rPr>
              <a:t>However, Taskmanager’s management tools can help you prevent these issues.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3A44AD-9667-B758-23C3-6AA0FF74C019}"/>
              </a:ext>
            </a:extLst>
          </p:cNvPr>
          <p:cNvSpPr txBox="1"/>
          <p:nvPr/>
        </p:nvSpPr>
        <p:spPr>
          <a:xfrm>
            <a:off x="6225296" y="3114890"/>
            <a:ext cx="56819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 fact, our platform is currently the only one that connects company goals with the tasks needed to achieve them.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DE9E5A-8DF1-E0C3-2106-68C3D5840656}"/>
              </a:ext>
            </a:extLst>
          </p:cNvPr>
          <p:cNvSpPr txBox="1"/>
          <p:nvPr/>
        </p:nvSpPr>
        <p:spPr>
          <a:xfrm>
            <a:off x="6274159" y="4103922"/>
            <a:ext cx="56819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u="sng" dirty="0">
                <a:solidFill>
                  <a:srgbClr val="DB3103"/>
                </a:solidFill>
              </a:rPr>
              <a:t>Call to Action</a:t>
            </a:r>
            <a:r>
              <a:rPr lang="en-AU" sz="2000" b="1" dirty="0">
                <a:solidFill>
                  <a:srgbClr val="0070C0"/>
                </a:solidFill>
              </a:rPr>
              <a:t> </a:t>
            </a:r>
            <a:r>
              <a:rPr lang="en-AU" sz="2000" b="1" dirty="0">
                <a:solidFill>
                  <a:srgbClr val="DB3103"/>
                </a:solidFill>
              </a:rPr>
              <a:t>– </a:t>
            </a:r>
            <a:r>
              <a:rPr lang="en-AU" sz="2000" b="1" i="1" dirty="0">
                <a:solidFill>
                  <a:srgbClr val="0070C0"/>
                </a:solidFill>
              </a:rPr>
              <a:t>We find this to be an exciting industry to work in, and we would love to have a follow up meeting in which we could learn more about you and provide specifics about how exactly Taskmanager can help.       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10821FF-2419-1708-4BEB-B16BA4018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666" y="5719576"/>
            <a:ext cx="5736669" cy="6064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94F578-C6E8-0C02-DA8C-161C2C424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726" y="0"/>
            <a:ext cx="2241902" cy="716437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E6D373A-68B3-6EAA-D177-20CCEB9E7EC1}"/>
              </a:ext>
            </a:extLst>
          </p:cNvPr>
          <p:cNvSpPr txBox="1">
            <a:spLocks/>
          </p:cNvSpPr>
          <p:nvPr/>
        </p:nvSpPr>
        <p:spPr>
          <a:xfrm>
            <a:off x="2513968" y="6402055"/>
            <a:ext cx="7164065" cy="3585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1890" b="0" i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0000" indent="-2340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43296D"/>
              </a:buClr>
              <a:buFont typeface="Arial" panose="020B0604020202020204" pitchFamily="34" charset="0"/>
              <a:buChar char="•"/>
              <a:defRPr sz="1900" b="0" i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20000" indent="-2700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43296D"/>
              </a:buClr>
              <a:buFont typeface="System Font Regular"/>
              <a:buChar char="–"/>
              <a:defRPr sz="1900" b="0" i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90000" indent="-2340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43296D"/>
              </a:buClr>
              <a:buFont typeface="Arial" panose="020B0604020202020204" pitchFamily="34" charset="0"/>
              <a:buChar char="•"/>
              <a:defRPr sz="1900" b="0" i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Clr>
                <a:srgbClr val="43296D"/>
              </a:buClr>
              <a:buFont typeface="Arial" panose="020B0604020202020204" pitchFamily="34" charset="0"/>
              <a:buNone/>
              <a:defRPr sz="1900" b="0" i="0" kern="1200">
                <a:solidFill>
                  <a:srgbClr val="43296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800" dirty="0">
                <a:solidFill>
                  <a:srgbClr val="0070C0"/>
                </a:solidFill>
              </a:rPr>
              <a:t>Write it out and show it to your legend as they walk around.</a:t>
            </a:r>
          </a:p>
        </p:txBody>
      </p:sp>
    </p:spTree>
    <p:extLst>
      <p:ext uri="{BB962C8B-B14F-4D97-AF65-F5344CB8AC3E}">
        <p14:creationId xmlns:p14="http://schemas.microsoft.com/office/powerpoint/2010/main" val="240787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1F0A8-376D-9E92-1190-EC415C807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125" y="1043748"/>
            <a:ext cx="7757160" cy="421849"/>
          </a:xfrm>
        </p:spPr>
        <p:txBody>
          <a:bodyPr>
            <a:normAutofit fontScale="90000"/>
          </a:bodyPr>
          <a:lstStyle/>
          <a:p>
            <a:r>
              <a:rPr lang="en-AU" dirty="0"/>
              <a:t>ACTIVITY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85333-5871-979B-6769-17180780BF31}"/>
              </a:ext>
            </a:extLst>
          </p:cNvPr>
          <p:cNvSpPr txBox="1"/>
          <p:nvPr/>
        </p:nvSpPr>
        <p:spPr>
          <a:xfrm>
            <a:off x="716262" y="2557779"/>
            <a:ext cx="72288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800" b="1" dirty="0">
                <a:solidFill>
                  <a:srgbClr val="43296D"/>
                </a:solidFill>
              </a:rPr>
              <a:t>As a class, watch the movie above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86D71D-F8D3-FCA6-5869-9DB3116CDA31}"/>
              </a:ext>
            </a:extLst>
          </p:cNvPr>
          <p:cNvSpPr txBox="1"/>
          <p:nvPr/>
        </p:nvSpPr>
        <p:spPr>
          <a:xfrm>
            <a:off x="716261" y="3245090"/>
            <a:ext cx="787909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43296D"/>
                </a:solidFill>
              </a:rPr>
              <a:t>Identify the main parts of a pitch:</a:t>
            </a:r>
          </a:p>
          <a:p>
            <a:pPr marL="342900" indent="-342900">
              <a:buAutoNum type="arabicPeriod"/>
            </a:pPr>
            <a:r>
              <a:rPr lang="en-AU" sz="2400" dirty="0">
                <a:solidFill>
                  <a:srgbClr val="43296D"/>
                </a:solidFill>
              </a:rPr>
              <a:t>Introduction</a:t>
            </a:r>
          </a:p>
          <a:p>
            <a:pPr marL="342900" indent="-342900">
              <a:buAutoNum type="arabicPeriod"/>
            </a:pPr>
            <a:r>
              <a:rPr lang="en-AU" sz="2400" dirty="0">
                <a:solidFill>
                  <a:srgbClr val="43296D"/>
                </a:solidFill>
              </a:rPr>
              <a:t>Present the problem</a:t>
            </a:r>
          </a:p>
          <a:p>
            <a:pPr marL="342900" indent="-342900">
              <a:buAutoNum type="arabicPeriod"/>
            </a:pPr>
            <a:r>
              <a:rPr lang="en-AU" sz="2400" dirty="0">
                <a:solidFill>
                  <a:srgbClr val="43296D"/>
                </a:solidFill>
              </a:rPr>
              <a:t>Offer the solution</a:t>
            </a:r>
          </a:p>
          <a:p>
            <a:pPr marL="342900" indent="-342900">
              <a:buAutoNum type="arabicPeriod"/>
            </a:pPr>
            <a:r>
              <a:rPr lang="en-AU" sz="2400" dirty="0">
                <a:solidFill>
                  <a:srgbClr val="43296D"/>
                </a:solidFill>
              </a:rPr>
              <a:t>Explain the unique value proposition</a:t>
            </a:r>
          </a:p>
          <a:p>
            <a:pPr marL="342900" indent="-342900">
              <a:buAutoNum type="arabicPeriod"/>
            </a:pPr>
            <a:r>
              <a:rPr lang="en-AU" sz="2400" dirty="0">
                <a:solidFill>
                  <a:srgbClr val="43296D"/>
                </a:solidFill>
              </a:rPr>
              <a:t>Call to action</a:t>
            </a:r>
          </a:p>
          <a:p>
            <a:pPr marL="342900" indent="-342900">
              <a:buAutoNum type="arabicPeriod"/>
            </a:pPr>
            <a:endParaRPr lang="en-AU" sz="2400" dirty="0">
              <a:solidFill>
                <a:srgbClr val="43296D"/>
              </a:solidFill>
            </a:endParaRPr>
          </a:p>
          <a:p>
            <a:r>
              <a:rPr lang="en-AU" sz="2400" dirty="0">
                <a:solidFill>
                  <a:srgbClr val="43296D"/>
                </a:solidFill>
              </a:rPr>
              <a:t>Are each of these present?</a:t>
            </a:r>
          </a:p>
          <a:p>
            <a:pPr marL="342900" indent="-342900">
              <a:buAutoNum type="arabicPeriod"/>
            </a:pPr>
            <a:endParaRPr lang="en-AU" sz="2400" dirty="0">
              <a:solidFill>
                <a:srgbClr val="43296D"/>
              </a:solidFill>
            </a:endParaRPr>
          </a:p>
          <a:p>
            <a:pPr marL="342900" indent="-342900">
              <a:buAutoNum type="arabicPeriod"/>
            </a:pPr>
            <a:endParaRPr lang="en-AU" sz="2400" dirty="0">
              <a:solidFill>
                <a:srgbClr val="43296D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BD6320-1E77-A95E-535A-8E168CE9A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726" y="0"/>
            <a:ext cx="2241902" cy="71643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D862513-6ED8-7806-0EDF-BF0B9105D1F2}"/>
              </a:ext>
            </a:extLst>
          </p:cNvPr>
          <p:cNvSpPr txBox="1"/>
          <p:nvPr/>
        </p:nvSpPr>
        <p:spPr>
          <a:xfrm>
            <a:off x="3047048" y="1869011"/>
            <a:ext cx="60979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000" u="sng" kern="100" dirty="0">
                <a:solidFill>
                  <a:srgbClr val="43296D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 tooltip="https://www.youtube.com/watch?v=-1IdJDscYH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https://www.youtube.com/watch?v=-1IdJDscYHk</a:t>
            </a:r>
            <a:endParaRPr lang="en-AU" sz="2000" dirty="0">
              <a:solidFill>
                <a:srgbClr val="4329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687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2A9A7D-12A6-DD66-5AAC-0448D351E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B0F4B-6438-3322-64C9-1814497C8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125" y="1043748"/>
            <a:ext cx="7757160" cy="421849"/>
          </a:xfrm>
        </p:spPr>
        <p:txBody>
          <a:bodyPr>
            <a:normAutofit fontScale="90000"/>
          </a:bodyPr>
          <a:lstStyle/>
          <a:p>
            <a:r>
              <a:rPr lang="en-AU" dirty="0"/>
              <a:t>These two people are just about to present.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895A147-44C4-3D07-C3B9-165823D44F50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 rotWithShape="1">
          <a:blip r:embed="rId3"/>
          <a:srcRect t="9538" r="8847"/>
          <a:stretch/>
        </p:blipFill>
        <p:spPr>
          <a:xfrm>
            <a:off x="539125" y="1965446"/>
            <a:ext cx="3836448" cy="2933291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6E53444-24F6-2359-30B9-9DC7D02617CF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 rotWithShape="1">
          <a:blip r:embed="rId4"/>
          <a:srcRect l="3512" t="9440" b="839"/>
          <a:stretch/>
        </p:blipFill>
        <p:spPr>
          <a:xfrm>
            <a:off x="4457683" y="1983827"/>
            <a:ext cx="2972664" cy="2995261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A68D12-3505-1996-9AE4-32E46C3A20AB}"/>
              </a:ext>
            </a:extLst>
          </p:cNvPr>
          <p:cNvSpPr txBox="1"/>
          <p:nvPr/>
        </p:nvSpPr>
        <p:spPr>
          <a:xfrm>
            <a:off x="8420082" y="2527611"/>
            <a:ext cx="24925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b="1" dirty="0">
                <a:solidFill>
                  <a:srgbClr val="51427A"/>
                </a:solidFill>
              </a:rPr>
              <a:t>How do they feel?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4CDF79-9849-EC46-3102-811B19D4A977}"/>
              </a:ext>
            </a:extLst>
          </p:cNvPr>
          <p:cNvSpPr txBox="1"/>
          <p:nvPr/>
        </p:nvSpPr>
        <p:spPr>
          <a:xfrm>
            <a:off x="8420082" y="3149083"/>
            <a:ext cx="31758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51427A"/>
                </a:solidFill>
              </a:rPr>
              <a:t>One is confident and the other is extremely nervous.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12DE39-09A0-4B4F-C45F-5D6DBA6DE31F}"/>
              </a:ext>
            </a:extLst>
          </p:cNvPr>
          <p:cNvSpPr txBox="1"/>
          <p:nvPr/>
        </p:nvSpPr>
        <p:spPr>
          <a:xfrm>
            <a:off x="8420082" y="4047554"/>
            <a:ext cx="24925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b="1" dirty="0">
                <a:solidFill>
                  <a:srgbClr val="51427A"/>
                </a:solidFill>
              </a:rPr>
              <a:t>What can YOU do to develop confidence?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4060E7-C6C4-1964-2D2D-41D3B07E1BA7}"/>
              </a:ext>
            </a:extLst>
          </p:cNvPr>
          <p:cNvSpPr txBox="1"/>
          <p:nvPr/>
        </p:nvSpPr>
        <p:spPr>
          <a:xfrm>
            <a:off x="8348133" y="4946025"/>
            <a:ext cx="32478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4800" b="1" i="1" dirty="0">
                <a:solidFill>
                  <a:srgbClr val="51427A"/>
                </a:solidFill>
                <a:highlight>
                  <a:srgbClr val="FFFF00"/>
                </a:highlight>
              </a:rPr>
              <a:t>PRACTICE 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248E36-1BD2-B8B5-5D2E-750C412FA8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726" y="0"/>
            <a:ext cx="2241902" cy="71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18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E5B74-C3A1-86C2-A915-AFC10E790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781" y="665649"/>
            <a:ext cx="10516437" cy="547688"/>
          </a:xfrm>
        </p:spPr>
        <p:txBody>
          <a:bodyPr/>
          <a:lstStyle/>
          <a:p>
            <a:r>
              <a:rPr lang="en-AU" dirty="0"/>
              <a:t>Elevator Pitch - Delivery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91480-50B7-D1C7-B8C3-A1923A97C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18" y="1213337"/>
            <a:ext cx="10516437" cy="4273725"/>
          </a:xfrm>
        </p:spPr>
        <p:txBody>
          <a:bodyPr/>
          <a:lstStyle/>
          <a:p>
            <a:r>
              <a:rPr lang="en-AU" sz="2400" dirty="0">
                <a:solidFill>
                  <a:srgbClr val="51427A"/>
                </a:solidFill>
              </a:rPr>
              <a:t>So how do you practice? </a:t>
            </a:r>
          </a:p>
          <a:p>
            <a:r>
              <a:rPr lang="en-AU" sz="2400" dirty="0">
                <a:solidFill>
                  <a:srgbClr val="51427A"/>
                </a:solidFill>
              </a:rPr>
              <a:t>What do you look for if you are listening or watching yourself practice?</a:t>
            </a:r>
          </a:p>
          <a:p>
            <a:r>
              <a:rPr lang="en-AU" sz="2400" dirty="0">
                <a:solidFill>
                  <a:srgbClr val="51427A"/>
                </a:solidFill>
              </a:rPr>
              <a:t>Name 5 aspects of </a:t>
            </a:r>
            <a:r>
              <a:rPr lang="en-AU" sz="2400" u="sng" dirty="0">
                <a:solidFill>
                  <a:srgbClr val="51427A"/>
                </a:solidFill>
              </a:rPr>
              <a:t>delivery</a:t>
            </a:r>
            <a:r>
              <a:rPr lang="en-AU" sz="2400" dirty="0">
                <a:solidFill>
                  <a:srgbClr val="51427A"/>
                </a:solidFill>
              </a:rPr>
              <a:t> that you can evaluate.</a:t>
            </a:r>
          </a:p>
          <a:p>
            <a:endParaRPr lang="en-A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558071-E4AD-A97C-BFCC-E45AF580369F}"/>
              </a:ext>
            </a:extLst>
          </p:cNvPr>
          <p:cNvSpPr/>
          <p:nvPr/>
        </p:nvSpPr>
        <p:spPr>
          <a:xfrm>
            <a:off x="2255520" y="3429000"/>
            <a:ext cx="4089802" cy="2923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Delivery</a:t>
            </a:r>
          </a:p>
          <a:p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Voice Projection</a:t>
            </a:r>
          </a:p>
          <a:p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Clarity</a:t>
            </a:r>
          </a:p>
          <a:p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intonation</a:t>
            </a:r>
          </a:p>
          <a:p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pausing</a:t>
            </a:r>
          </a:p>
          <a:p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Body language</a:t>
            </a:r>
          </a:p>
        </p:txBody>
      </p:sp>
      <p:pic>
        <p:nvPicPr>
          <p:cNvPr id="8" name="Picture 7" descr="A black marker next to a yellow sign&#10;&#10;Description automatically generated">
            <a:extLst>
              <a:ext uri="{FF2B5EF4-FFF2-40B4-BE49-F238E27FC236}">
                <a16:creationId xmlns:a16="http://schemas.microsoft.com/office/drawing/2014/main" id="{69DF3131-7525-F64D-C3AF-19F3952AC5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477" b="-1748"/>
          <a:stretch/>
        </p:blipFill>
        <p:spPr>
          <a:xfrm>
            <a:off x="10681547" y="155673"/>
            <a:ext cx="1287110" cy="12598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D85945-261E-9FE4-C5A6-5623F16249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t="19349" r="16900"/>
          <a:stretch/>
        </p:blipFill>
        <p:spPr>
          <a:xfrm>
            <a:off x="6237328" y="3429000"/>
            <a:ext cx="2328298" cy="29238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CC339C-D75C-3856-0174-F39112C74A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8195" y="3481493"/>
            <a:ext cx="1713497" cy="20583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22B616-8630-17DE-F800-AE9C2D50E4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726" y="0"/>
            <a:ext cx="2241902" cy="71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7166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12633-590E-2C9C-9054-F2813413F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TEAM ACTIVITY: What do these words mean?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876F8-EC0F-FC97-7459-8F5727891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7767"/>
            <a:ext cx="10516437" cy="4273725"/>
          </a:xfrm>
        </p:spPr>
        <p:txBody>
          <a:bodyPr/>
          <a:lstStyle/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>
              <a:hlinkClick r:id="rId3"/>
            </a:endParaRPr>
          </a:p>
          <a:p>
            <a:r>
              <a:rPr lang="en-AU" dirty="0">
                <a:hlinkClick r:id="rId3"/>
              </a:rPr>
              <a:t>https://wordwall.net/resource/59118091</a:t>
            </a:r>
            <a:endParaRPr lang="en-AU" dirty="0"/>
          </a:p>
          <a:p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B4119A-EDBA-4E12-939A-ACB3BE642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0849" y="2361439"/>
            <a:ext cx="2953162" cy="30007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27F1D70-BB82-441F-C34F-50D2FA0C6F16}"/>
              </a:ext>
            </a:extLst>
          </p:cNvPr>
          <p:cNvSpPr/>
          <p:nvPr/>
        </p:nvSpPr>
        <p:spPr>
          <a:xfrm>
            <a:off x="1812249" y="1959589"/>
            <a:ext cx="2770025" cy="24929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Delivery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Voice Projection</a:t>
            </a:r>
          </a:p>
          <a:p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Clarity</a:t>
            </a:r>
          </a:p>
          <a:p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intonation</a:t>
            </a:r>
          </a:p>
          <a:p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pausing</a:t>
            </a:r>
          </a:p>
          <a:p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Body language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1F41C6-356C-E9FE-B7F4-D1B6C5565A44}"/>
              </a:ext>
            </a:extLst>
          </p:cNvPr>
          <p:cNvSpPr txBox="1">
            <a:spLocks/>
          </p:cNvSpPr>
          <p:nvPr/>
        </p:nvSpPr>
        <p:spPr>
          <a:xfrm>
            <a:off x="968828" y="4859658"/>
            <a:ext cx="5453743" cy="55054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rgbClr val="4329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AU" dirty="0"/>
              <a:t>Let’s check…..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FA35D8-2109-33D8-8F1D-7971D4E029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726" y="0"/>
            <a:ext cx="2241902" cy="71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8356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65A8D-0FCA-7528-88D8-BF3CFB09E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5037" y="840432"/>
            <a:ext cx="6860099" cy="5323302"/>
          </a:xfrm>
        </p:spPr>
        <p:txBody>
          <a:bodyPr>
            <a:normAutofit/>
          </a:bodyPr>
          <a:lstStyle/>
          <a:p>
            <a:pPr algn="l"/>
            <a:r>
              <a:rPr lang="en-US" sz="3000" b="1" i="0" dirty="0">
                <a:solidFill>
                  <a:srgbClr val="00B050"/>
                </a:solidFill>
                <a:effectLst/>
                <a:latin typeface="+mn-lt"/>
              </a:rPr>
              <a:t>HOW you say it, not WHAT you say</a:t>
            </a:r>
            <a:endParaRPr lang="en-US" sz="2800" b="0" i="0" dirty="0">
              <a:solidFill>
                <a:srgbClr val="000000"/>
              </a:solidFill>
              <a:effectLst/>
              <a:latin typeface="+mn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rgbClr val="00B050"/>
                </a:solidFill>
                <a:effectLst/>
                <a:latin typeface="+mn-lt"/>
              </a:rPr>
              <a:t>style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rgbClr val="00B050"/>
                </a:solidFill>
                <a:effectLst/>
                <a:latin typeface="+mn-lt"/>
              </a:rPr>
              <a:t>voice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rgbClr val="00B050"/>
                </a:solidFill>
                <a:effectLst/>
                <a:latin typeface="+mn-lt"/>
              </a:rPr>
              <a:t>personal presentation: </a:t>
            </a:r>
          </a:p>
          <a:p>
            <a:pPr marL="1447200" lvl="3" indent="-457200"/>
            <a:r>
              <a:rPr lang="en-US" sz="2810" b="1" i="0" dirty="0">
                <a:solidFill>
                  <a:srgbClr val="00B050"/>
                </a:solidFill>
                <a:effectLst/>
                <a:latin typeface="+mn-lt"/>
              </a:rPr>
              <a:t>clothes</a:t>
            </a:r>
          </a:p>
          <a:p>
            <a:pPr marL="1447200" lvl="3" indent="-457200"/>
            <a:r>
              <a:rPr lang="en-US" sz="2810" b="1" i="0" dirty="0">
                <a:solidFill>
                  <a:srgbClr val="00B050"/>
                </a:solidFill>
                <a:effectLst/>
                <a:latin typeface="+mn-lt"/>
              </a:rPr>
              <a:t>movement</a:t>
            </a:r>
          </a:p>
          <a:p>
            <a:pPr marL="1447200" lvl="3" indent="-457200"/>
            <a:r>
              <a:rPr lang="en-US" sz="2810" b="1" i="0" dirty="0">
                <a:solidFill>
                  <a:srgbClr val="00B050"/>
                </a:solidFill>
                <a:effectLst/>
                <a:latin typeface="+mn-lt"/>
              </a:rPr>
              <a:t>eye contact</a:t>
            </a:r>
            <a:endParaRPr lang="en-US" sz="2810" b="1" dirty="0">
              <a:solidFill>
                <a:srgbClr val="00B050"/>
              </a:solidFill>
              <a:latin typeface="+mn-lt"/>
            </a:endParaRPr>
          </a:p>
          <a:p>
            <a:pPr marL="1447200" lvl="3" indent="-457200"/>
            <a:r>
              <a:rPr lang="en-US" sz="2810" b="1" i="0" dirty="0">
                <a:solidFill>
                  <a:srgbClr val="00B050"/>
                </a:solidFill>
                <a:effectLst/>
                <a:latin typeface="+mn-lt"/>
              </a:rPr>
              <a:t>visual aids</a:t>
            </a:r>
          </a:p>
          <a:p>
            <a:endParaRPr lang="en-US" sz="2800" dirty="0"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92E6EB-1F81-52A8-9C93-D6803AF021CA}"/>
              </a:ext>
            </a:extLst>
          </p:cNvPr>
          <p:cNvSpPr/>
          <p:nvPr/>
        </p:nvSpPr>
        <p:spPr>
          <a:xfrm>
            <a:off x="532232" y="840431"/>
            <a:ext cx="3639076" cy="24929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Delivery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Voice Projection</a:t>
            </a:r>
          </a:p>
          <a:p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Clarity</a:t>
            </a:r>
          </a:p>
          <a:p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intonation</a:t>
            </a:r>
          </a:p>
          <a:p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pausing</a:t>
            </a:r>
          </a:p>
          <a:p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Body language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089D07-D26C-C8D7-11B3-41DE9E7FE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726" y="0"/>
            <a:ext cx="2241902" cy="71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0302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65A8D-0FCA-7528-88D8-BF3CFB09E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7026" y="1825624"/>
            <a:ext cx="7462259" cy="4273725"/>
          </a:xfrm>
        </p:spPr>
        <p:txBody>
          <a:bodyPr>
            <a:normAutofit/>
          </a:bodyPr>
          <a:lstStyle/>
          <a:p>
            <a:r>
              <a:rPr lang="en-US" sz="4400" b="1" i="0" dirty="0">
                <a:solidFill>
                  <a:schemeClr val="accent2"/>
                </a:solidFill>
                <a:effectLst/>
                <a:latin typeface="Rubik"/>
              </a:rPr>
              <a:t>Be heard</a:t>
            </a:r>
          </a:p>
          <a:p>
            <a:r>
              <a:rPr lang="en-US" sz="4400" b="1" dirty="0">
                <a:solidFill>
                  <a:schemeClr val="accent2"/>
                </a:solidFill>
                <a:latin typeface="Rubik"/>
              </a:rPr>
              <a:t>H</a:t>
            </a:r>
            <a:r>
              <a:rPr lang="en-US" sz="4400" b="1" i="0" dirty="0">
                <a:solidFill>
                  <a:schemeClr val="accent2"/>
                </a:solidFill>
                <a:effectLst/>
                <a:latin typeface="Rubik"/>
              </a:rPr>
              <a:t>old your audience’s attention</a:t>
            </a:r>
            <a:endParaRPr lang="en-US" sz="4400" b="1" dirty="0">
              <a:solidFill>
                <a:schemeClr val="accent2"/>
              </a:solidFill>
            </a:endParaRPr>
          </a:p>
          <a:p>
            <a:endParaRPr lang="en-US" sz="36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92E6EB-1F81-52A8-9C93-D6803AF021CA}"/>
              </a:ext>
            </a:extLst>
          </p:cNvPr>
          <p:cNvSpPr/>
          <p:nvPr/>
        </p:nvSpPr>
        <p:spPr>
          <a:xfrm>
            <a:off x="316475" y="798111"/>
            <a:ext cx="4662194" cy="2923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Voice Projection</a:t>
            </a:r>
          </a:p>
          <a:p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Clarity</a:t>
            </a:r>
          </a:p>
          <a:p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intonation</a:t>
            </a:r>
          </a:p>
          <a:p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pausing</a:t>
            </a:r>
          </a:p>
          <a:p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Body language</a:t>
            </a:r>
          </a:p>
          <a:p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delivery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9531CE-99FD-7C68-1D5C-ECD353BD6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9591" y="3721988"/>
            <a:ext cx="3196427" cy="29281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F7F1CEA-76AA-0340-C06F-25CE74CCFC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726" y="0"/>
            <a:ext cx="2241902" cy="71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8485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65A8D-0FCA-7528-88D8-BF3CFB09E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4987" y="2919307"/>
            <a:ext cx="7412557" cy="3596353"/>
          </a:xfrm>
        </p:spPr>
        <p:txBody>
          <a:bodyPr>
            <a:normAutofit/>
          </a:bodyPr>
          <a:lstStyle/>
          <a:p>
            <a:r>
              <a:rPr lang="en-US" sz="4000" b="1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Rubik"/>
              </a:rPr>
              <a:t>clear and easy to understand </a:t>
            </a: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92E6EB-1F81-52A8-9C93-D6803AF021CA}"/>
              </a:ext>
            </a:extLst>
          </p:cNvPr>
          <p:cNvSpPr/>
          <p:nvPr/>
        </p:nvSpPr>
        <p:spPr>
          <a:xfrm>
            <a:off x="121266" y="758651"/>
            <a:ext cx="4662194" cy="2923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clarity</a:t>
            </a:r>
          </a:p>
          <a:p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intonation</a:t>
            </a:r>
          </a:p>
          <a:p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pausing</a:t>
            </a:r>
          </a:p>
          <a:p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Body language</a:t>
            </a:r>
          </a:p>
          <a:p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Delivery</a:t>
            </a:r>
          </a:p>
          <a:p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Voice Projection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AD15AA-0A26-A15C-A220-26C78327C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840" y="3863006"/>
            <a:ext cx="4746959" cy="27340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4F9CDB-6D4D-725D-FB80-5FBA9456B0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5391" y="3863006"/>
            <a:ext cx="1826761" cy="26141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FF68DB-AED8-3AD6-62C3-CA2D8991BCC4}"/>
              </a:ext>
            </a:extLst>
          </p:cNvPr>
          <p:cNvSpPr txBox="1"/>
          <p:nvPr/>
        </p:nvSpPr>
        <p:spPr>
          <a:xfrm>
            <a:off x="3264747" y="1038211"/>
            <a:ext cx="63398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400" b="1" i="1" dirty="0">
                <a:solidFill>
                  <a:srgbClr val="0070C0"/>
                </a:solidFill>
              </a:rPr>
              <a:t>“Did you know that sixty percent of </a:t>
            </a:r>
          </a:p>
          <a:p>
            <a:r>
              <a:rPr lang="en-AU" sz="2400" b="1" i="1" dirty="0">
                <a:solidFill>
                  <a:srgbClr val="0070C0"/>
                </a:solidFill>
              </a:rPr>
              <a:t>workers’ time is spent on work coordination?” </a:t>
            </a:r>
            <a:endParaRPr lang="en-AU" sz="2400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F1018B-7A50-2BAF-E93C-44B671A5B0AD}"/>
              </a:ext>
            </a:extLst>
          </p:cNvPr>
          <p:cNvSpPr txBox="1"/>
          <p:nvPr/>
        </p:nvSpPr>
        <p:spPr>
          <a:xfrm>
            <a:off x="9256500" y="956857"/>
            <a:ext cx="2814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dirty="0">
                <a:solidFill>
                  <a:srgbClr val="51427A"/>
                </a:solidFill>
              </a:rPr>
              <a:t>Was that clear?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C5B067-0A57-38BB-7D39-210D47C30FDC}"/>
              </a:ext>
            </a:extLst>
          </p:cNvPr>
          <p:cNvSpPr txBox="1"/>
          <p:nvPr/>
        </p:nvSpPr>
        <p:spPr>
          <a:xfrm>
            <a:off x="8053492" y="1981910"/>
            <a:ext cx="30838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dirty="0">
                <a:solidFill>
                  <a:srgbClr val="51427A"/>
                </a:solidFill>
              </a:rPr>
              <a:t>It was? OK, why?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A51607-1DA8-9930-F623-7679255E96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726" y="0"/>
            <a:ext cx="2241902" cy="71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2488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65A8D-0FCA-7528-88D8-BF3CFB09E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9493" y="2578659"/>
            <a:ext cx="7334322" cy="3202191"/>
          </a:xfrm>
        </p:spPr>
        <p:txBody>
          <a:bodyPr>
            <a:normAutofit/>
          </a:bodyPr>
          <a:lstStyle/>
          <a:p>
            <a:r>
              <a:rPr lang="en-US" sz="4000" b="1" i="0" dirty="0">
                <a:solidFill>
                  <a:schemeClr val="accent1"/>
                </a:solidFill>
                <a:effectLst/>
                <a:latin typeface="Rubik"/>
              </a:rPr>
              <a:t>the rise and fall of your voice</a:t>
            </a:r>
            <a:endParaRPr lang="en-US" sz="4000" b="1" dirty="0">
              <a:solidFill>
                <a:schemeClr val="accent1"/>
              </a:solidFill>
            </a:endParaRPr>
          </a:p>
          <a:p>
            <a:endParaRPr lang="en-US" sz="4000" b="1" dirty="0">
              <a:solidFill>
                <a:schemeClr val="accent1"/>
              </a:solidFill>
            </a:endParaRP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92E6EB-1F81-52A8-9C93-D6803AF021CA}"/>
              </a:ext>
            </a:extLst>
          </p:cNvPr>
          <p:cNvSpPr/>
          <p:nvPr/>
        </p:nvSpPr>
        <p:spPr>
          <a:xfrm>
            <a:off x="121266" y="758651"/>
            <a:ext cx="466219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intonation</a:t>
            </a:r>
          </a:p>
          <a:p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pausing</a:t>
            </a:r>
          </a:p>
          <a:p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Body language</a:t>
            </a:r>
          </a:p>
          <a:p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delivery</a:t>
            </a:r>
          </a:p>
          <a:p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Voice Projection</a:t>
            </a:r>
          </a:p>
          <a:p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Clarity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103F86-04CE-F4B7-CAF3-70E8E3314D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" r="547" b="641"/>
          <a:stretch/>
        </p:blipFill>
        <p:spPr>
          <a:xfrm>
            <a:off x="5147733" y="3327132"/>
            <a:ext cx="4581894" cy="32021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84D76F-EEA5-B653-EBCE-EED43E3D20C0}"/>
              </a:ext>
            </a:extLst>
          </p:cNvPr>
          <p:cNvSpPr txBox="1"/>
          <p:nvPr/>
        </p:nvSpPr>
        <p:spPr>
          <a:xfrm>
            <a:off x="3522134" y="936422"/>
            <a:ext cx="63398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400" b="1" i="1" dirty="0">
                <a:solidFill>
                  <a:srgbClr val="0070C0"/>
                </a:solidFill>
              </a:rPr>
              <a:t>“Did you know that sixty percent of </a:t>
            </a:r>
          </a:p>
          <a:p>
            <a:r>
              <a:rPr lang="en-AU" sz="2400" b="1" i="1" dirty="0">
                <a:solidFill>
                  <a:srgbClr val="0070C0"/>
                </a:solidFill>
              </a:rPr>
              <a:t>workers’ time is spent on work coordination?” </a:t>
            </a:r>
            <a:endParaRPr lang="en-AU" sz="24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FBCB3B-5E82-D996-9A1E-B33F0273A4E5}"/>
              </a:ext>
            </a:extLst>
          </p:cNvPr>
          <p:cNvSpPr txBox="1"/>
          <p:nvPr/>
        </p:nvSpPr>
        <p:spPr>
          <a:xfrm>
            <a:off x="5330614" y="814400"/>
            <a:ext cx="3386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800" b="1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↗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C8A8B2-CAD6-C9ED-8FEB-3B9577084A9C}"/>
              </a:ext>
            </a:extLst>
          </p:cNvPr>
          <p:cNvSpPr txBox="1"/>
          <p:nvPr/>
        </p:nvSpPr>
        <p:spPr>
          <a:xfrm>
            <a:off x="5212082" y="1220020"/>
            <a:ext cx="3386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800" b="1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↗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E27E08-6418-5250-2D2A-D5AFA92FA2F0}"/>
              </a:ext>
            </a:extLst>
          </p:cNvPr>
          <p:cNvSpPr txBox="1"/>
          <p:nvPr/>
        </p:nvSpPr>
        <p:spPr>
          <a:xfrm>
            <a:off x="9411280" y="1336772"/>
            <a:ext cx="3183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800" b="1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↘</a:t>
            </a:r>
            <a:endParaRPr lang="en-AU" b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B868C3-81FF-BD56-5217-4F115589BA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726" y="0"/>
            <a:ext cx="2241902" cy="71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1507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65A8D-0FCA-7528-88D8-BF3CFB09E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1465" y="2451054"/>
            <a:ext cx="7462259" cy="1545213"/>
          </a:xfrm>
        </p:spPr>
        <p:txBody>
          <a:bodyPr>
            <a:normAutofit/>
          </a:bodyPr>
          <a:lstStyle/>
          <a:p>
            <a:r>
              <a:rPr lang="en-US" sz="4000" b="1" i="0" dirty="0">
                <a:solidFill>
                  <a:srgbClr val="DB3103"/>
                </a:solidFill>
                <a:effectLst/>
                <a:latin typeface="Rubik"/>
              </a:rPr>
              <a:t>little breaks in speaking to help the presenter and the audience</a:t>
            </a:r>
            <a:endParaRPr lang="en-US" sz="4000" b="1" dirty="0">
              <a:solidFill>
                <a:srgbClr val="DB3103"/>
              </a:solidFill>
            </a:endParaRP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92E6EB-1F81-52A8-9C93-D6803AF021CA}"/>
              </a:ext>
            </a:extLst>
          </p:cNvPr>
          <p:cNvSpPr/>
          <p:nvPr/>
        </p:nvSpPr>
        <p:spPr>
          <a:xfrm>
            <a:off x="121266" y="758651"/>
            <a:ext cx="4662194" cy="2923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DB310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pausing</a:t>
            </a:r>
          </a:p>
          <a:p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Body language</a:t>
            </a:r>
          </a:p>
          <a:p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delivery</a:t>
            </a:r>
          </a:p>
          <a:p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Voice Projection</a:t>
            </a:r>
          </a:p>
          <a:p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Clarity</a:t>
            </a:r>
          </a:p>
          <a:p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intonation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72A2C5-CDA8-6A9C-9AA3-FC2ED5A309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77"/>
          <a:stretch/>
        </p:blipFill>
        <p:spPr>
          <a:xfrm>
            <a:off x="8309499" y="4013869"/>
            <a:ext cx="3397321" cy="27075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739690-C2B1-B8CF-7E45-B45ED10E2364}"/>
              </a:ext>
            </a:extLst>
          </p:cNvPr>
          <p:cNvSpPr txBox="1"/>
          <p:nvPr/>
        </p:nvSpPr>
        <p:spPr>
          <a:xfrm>
            <a:off x="3549227" y="1085436"/>
            <a:ext cx="7213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400" b="1" i="1" dirty="0">
                <a:solidFill>
                  <a:srgbClr val="0070C0"/>
                </a:solidFill>
              </a:rPr>
              <a:t>“Did you know that sixty percent of workers’ time is spent on work coordination?” </a:t>
            </a:r>
            <a:endParaRPr lang="en-AU" sz="24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644D3E-3B54-9A01-B3ED-3B7ABC7E3762}"/>
              </a:ext>
            </a:extLst>
          </p:cNvPr>
          <p:cNvSpPr txBox="1"/>
          <p:nvPr/>
        </p:nvSpPr>
        <p:spPr>
          <a:xfrm>
            <a:off x="5375201" y="1205570"/>
            <a:ext cx="239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64CF40-E5A8-490C-8427-3B0A11EEFD56}"/>
              </a:ext>
            </a:extLst>
          </p:cNvPr>
          <p:cNvSpPr txBox="1"/>
          <p:nvPr/>
        </p:nvSpPr>
        <p:spPr>
          <a:xfrm>
            <a:off x="9768267" y="1267081"/>
            <a:ext cx="239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D55CDA-3CEB-DAED-4CEC-55DC8630D2B6}"/>
              </a:ext>
            </a:extLst>
          </p:cNvPr>
          <p:cNvSpPr txBox="1"/>
          <p:nvPr/>
        </p:nvSpPr>
        <p:spPr>
          <a:xfrm>
            <a:off x="7380081" y="1500934"/>
            <a:ext cx="385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</a:rPr>
              <a:t>//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7B9392-F78A-9178-028D-C11F86387066}"/>
              </a:ext>
            </a:extLst>
          </p:cNvPr>
          <p:cNvSpPr txBox="1"/>
          <p:nvPr/>
        </p:nvSpPr>
        <p:spPr>
          <a:xfrm>
            <a:off x="921387" y="3963807"/>
            <a:ext cx="2472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>
                <a:solidFill>
                  <a:srgbClr val="51427A"/>
                </a:solidFill>
              </a:rPr>
              <a:t>When do I pause?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FB7B6D-A845-0D35-CC43-E5B9223AD8F4}"/>
              </a:ext>
            </a:extLst>
          </p:cNvPr>
          <p:cNvSpPr txBox="1"/>
          <p:nvPr/>
        </p:nvSpPr>
        <p:spPr>
          <a:xfrm>
            <a:off x="965200" y="4514612"/>
            <a:ext cx="5690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sz="2000" dirty="0">
                <a:solidFill>
                  <a:srgbClr val="51427A"/>
                </a:solidFill>
              </a:rPr>
              <a:t>At punctuation, esp. commas (</a:t>
            </a:r>
            <a:r>
              <a:rPr lang="en-AU" sz="2000" dirty="0">
                <a:solidFill>
                  <a:srgbClr val="DB3103"/>
                </a:solidFill>
              </a:rPr>
              <a:t>/</a:t>
            </a:r>
            <a:r>
              <a:rPr lang="en-AU" sz="2000" dirty="0">
                <a:solidFill>
                  <a:srgbClr val="51427A"/>
                </a:solidFill>
              </a:rPr>
              <a:t>) and full stops (</a:t>
            </a:r>
            <a:r>
              <a:rPr lang="en-AU" sz="2000" dirty="0">
                <a:solidFill>
                  <a:srgbClr val="DB3103"/>
                </a:solidFill>
              </a:rPr>
              <a:t>//</a:t>
            </a:r>
            <a:r>
              <a:rPr lang="en-AU" sz="2000" dirty="0">
                <a:solidFill>
                  <a:srgbClr val="51427A"/>
                </a:solidFill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91031C-097C-20D0-5720-92DA7E8BA84D}"/>
              </a:ext>
            </a:extLst>
          </p:cNvPr>
          <p:cNvSpPr txBox="1"/>
          <p:nvPr/>
        </p:nvSpPr>
        <p:spPr>
          <a:xfrm>
            <a:off x="968585" y="5169174"/>
            <a:ext cx="29706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sz="2000" dirty="0">
                <a:solidFill>
                  <a:srgbClr val="51427A"/>
                </a:solidFill>
              </a:rPr>
              <a:t>After long noun phrases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EDE835-BC3B-12DD-F1B3-9C04610D7288}"/>
              </a:ext>
            </a:extLst>
          </p:cNvPr>
          <p:cNvSpPr txBox="1"/>
          <p:nvPr/>
        </p:nvSpPr>
        <p:spPr>
          <a:xfrm>
            <a:off x="951150" y="4840478"/>
            <a:ext cx="2212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sz="2000" dirty="0">
                <a:solidFill>
                  <a:srgbClr val="51427A"/>
                </a:solidFill>
              </a:rPr>
              <a:t>Between clauses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26CE92-9776-CE38-8983-E3AB7E62A382}"/>
              </a:ext>
            </a:extLst>
          </p:cNvPr>
          <p:cNvSpPr txBox="1"/>
          <p:nvPr/>
        </p:nvSpPr>
        <p:spPr>
          <a:xfrm>
            <a:off x="965199" y="5531362"/>
            <a:ext cx="3460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sz="2000" dirty="0">
                <a:solidFill>
                  <a:srgbClr val="51427A"/>
                </a:solidFill>
              </a:rPr>
              <a:t>Before prepositional phrases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DC78F1D-56AB-6AF4-CB8A-CF8EE6E30606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6095999" y="1451747"/>
            <a:ext cx="367226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6FAC125-BDE5-C550-34D3-EEA37AC9273B}"/>
              </a:ext>
            </a:extLst>
          </p:cNvPr>
          <p:cNvCxnSpPr>
            <a:cxnSpLocks/>
            <a:endCxn id="2" idx="2"/>
          </p:cNvCxnSpPr>
          <p:nvPr/>
        </p:nvCxnSpPr>
        <p:spPr>
          <a:xfrm>
            <a:off x="4504267" y="1916433"/>
            <a:ext cx="2651760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7BA5396-1863-EDCF-5C35-0D7F23A86B65}"/>
              </a:ext>
            </a:extLst>
          </p:cNvPr>
          <p:cNvCxnSpPr>
            <a:cxnSpLocks/>
          </p:cNvCxnSpPr>
          <p:nvPr/>
        </p:nvCxnSpPr>
        <p:spPr>
          <a:xfrm>
            <a:off x="7843520" y="1574902"/>
            <a:ext cx="1924747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904DC2F-4618-A203-85F9-CB8A193ABE03}"/>
              </a:ext>
            </a:extLst>
          </p:cNvPr>
          <p:cNvSpPr txBox="1"/>
          <p:nvPr/>
        </p:nvSpPr>
        <p:spPr>
          <a:xfrm>
            <a:off x="4766105" y="5746806"/>
            <a:ext cx="2128083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AU" b="1" dirty="0">
                <a:solidFill>
                  <a:srgbClr val="DB3103"/>
                </a:solidFill>
              </a:rPr>
              <a:t>Pauses can help but </a:t>
            </a:r>
          </a:p>
          <a:p>
            <a:pPr algn="ctr"/>
            <a:r>
              <a:rPr lang="en-AU" b="1" dirty="0">
                <a:solidFill>
                  <a:srgbClr val="DB3103"/>
                </a:solidFill>
              </a:rPr>
              <a:t>don’t overdo it!!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6DC5F97-02FB-635C-02CF-80ECDCB6EA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726" y="0"/>
            <a:ext cx="2241902" cy="71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5340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36559-A134-B943-1C1D-854E5F95A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254" y="834164"/>
            <a:ext cx="10516437" cy="547688"/>
          </a:xfrm>
        </p:spPr>
        <p:txBody>
          <a:bodyPr>
            <a:normAutofit/>
          </a:bodyPr>
          <a:lstStyle/>
          <a:p>
            <a:r>
              <a:rPr lang="en-AU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1C52A-E080-FB1F-E9E8-7A9C8406D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325" y="1769116"/>
            <a:ext cx="10516437" cy="50888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AU" sz="2800" dirty="0">
                <a:latin typeface="Arial"/>
                <a:cs typeface="Arial"/>
              </a:rPr>
              <a:t>Share your thoughts:</a:t>
            </a:r>
          </a:p>
          <a:p>
            <a:endParaRPr lang="en-AU" sz="2800" dirty="0">
              <a:latin typeface="Arial"/>
              <a:cs typeface="Arial"/>
            </a:endParaRPr>
          </a:p>
          <a:p>
            <a:endParaRPr lang="en-AU" sz="3600" i="1" dirty="0">
              <a:latin typeface="Arial"/>
              <a:cs typeface="Arial"/>
            </a:endParaRPr>
          </a:p>
          <a:p>
            <a:endParaRPr lang="en-AU" sz="2800" dirty="0"/>
          </a:p>
          <a:p>
            <a:endParaRPr lang="en-AU" sz="2800" dirty="0">
              <a:latin typeface="Arial"/>
              <a:cs typeface="Arial"/>
            </a:endParaRPr>
          </a:p>
          <a:p>
            <a:endParaRPr lang="en-AU" sz="2800" dirty="0"/>
          </a:p>
          <a:p>
            <a:endParaRPr lang="en-AU" sz="36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79415D7-7805-FE6E-978B-9462CB6F818D}"/>
              </a:ext>
            </a:extLst>
          </p:cNvPr>
          <p:cNvSpPr/>
          <p:nvPr/>
        </p:nvSpPr>
        <p:spPr>
          <a:xfrm>
            <a:off x="325325" y="4581837"/>
            <a:ext cx="8581081" cy="140043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AU" sz="3300" i="1" dirty="0">
                <a:solidFill>
                  <a:srgbClr val="262626"/>
                </a:solidFill>
                <a:latin typeface="Arial"/>
                <a:cs typeface="Arial"/>
              </a:rPr>
              <a:t>What should we consider when delivering an Elevator Pitch? </a:t>
            </a:r>
            <a:endParaRPr lang="en-US" dirty="0"/>
          </a:p>
        </p:txBody>
      </p:sp>
      <p:pic>
        <p:nvPicPr>
          <p:cNvPr id="12" name="Picture 11" descr="A black marker next to a yellow sign&#10;&#10;Description automatically generated">
            <a:extLst>
              <a:ext uri="{FF2B5EF4-FFF2-40B4-BE49-F238E27FC236}">
                <a16:creationId xmlns:a16="http://schemas.microsoft.com/office/drawing/2014/main" id="{6A87ABBE-E19F-BB28-F086-4D357AE7B6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543" y="188452"/>
            <a:ext cx="3574265" cy="2012311"/>
          </a:xfrm>
          <a:prstGeom prst="rect">
            <a:avLst/>
          </a:prstGeom>
        </p:spPr>
      </p:pic>
      <p:sp>
        <p:nvSpPr>
          <p:cNvPr id="13" name="Rectangle: Rounded Corners 6">
            <a:extLst>
              <a:ext uri="{FF2B5EF4-FFF2-40B4-BE49-F238E27FC236}">
                <a16:creationId xmlns:a16="http://schemas.microsoft.com/office/drawing/2014/main" id="{9915B6E1-2DBD-7496-1A1E-84791E955A05}"/>
              </a:ext>
            </a:extLst>
          </p:cNvPr>
          <p:cNvSpPr/>
          <p:nvPr/>
        </p:nvSpPr>
        <p:spPr>
          <a:xfrm>
            <a:off x="325325" y="2728784"/>
            <a:ext cx="8581081" cy="140043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AU" sz="3600" dirty="0">
                <a:solidFill>
                  <a:schemeClr val="tx1"/>
                </a:solidFill>
                <a:latin typeface="Arial"/>
                <a:cs typeface="Arial"/>
              </a:rPr>
              <a:t>How do you feel about delivering an Elevator Pitch?</a:t>
            </a:r>
            <a:endParaRPr lang="en-AU" sz="36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2F1F2B-4986-8136-7F0A-3AE6585291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726" y="0"/>
            <a:ext cx="2241902" cy="71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561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65A8D-0FCA-7528-88D8-BF3CFB09E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1974" y="1545665"/>
            <a:ext cx="7462259" cy="4273725"/>
          </a:xfrm>
        </p:spPr>
        <p:txBody>
          <a:bodyPr>
            <a:normAutofit/>
          </a:bodyPr>
          <a:lstStyle/>
          <a:p>
            <a:r>
              <a:rPr lang="en-AU" sz="4000" b="1" i="0" dirty="0">
                <a:solidFill>
                  <a:srgbClr val="00B050"/>
                </a:solidFill>
                <a:effectLst/>
                <a:latin typeface="Rubik"/>
              </a:rPr>
              <a:t>non-verbal communication: </a:t>
            </a:r>
          </a:p>
          <a:p>
            <a:r>
              <a:rPr lang="en-AU" sz="4000" b="1" i="0" dirty="0">
                <a:solidFill>
                  <a:srgbClr val="00B050"/>
                </a:solidFill>
                <a:effectLst/>
                <a:latin typeface="Rubik"/>
              </a:rPr>
              <a:t>a combination of movements, gestures and postures</a:t>
            </a:r>
            <a:endParaRPr lang="en-US" sz="4000" b="1" dirty="0">
              <a:solidFill>
                <a:srgbClr val="00B050"/>
              </a:solidFill>
            </a:endParaRP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92E6EB-1F81-52A8-9C93-D6803AF021CA}"/>
              </a:ext>
            </a:extLst>
          </p:cNvPr>
          <p:cNvSpPr/>
          <p:nvPr/>
        </p:nvSpPr>
        <p:spPr>
          <a:xfrm>
            <a:off x="121266" y="758651"/>
            <a:ext cx="4662194" cy="2923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Body language</a:t>
            </a:r>
          </a:p>
          <a:p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delivery</a:t>
            </a:r>
          </a:p>
          <a:p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Voice Projection</a:t>
            </a:r>
          </a:p>
          <a:p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Clarity</a:t>
            </a:r>
          </a:p>
          <a:p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intonation</a:t>
            </a:r>
          </a:p>
          <a:p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pausing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B0D3FF-71C8-194F-291A-984FF7290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66" y="4671206"/>
            <a:ext cx="2873456" cy="19248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6DB83D-406E-1E5B-EA2D-B3CE5B4D77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1974" y="4017191"/>
            <a:ext cx="4851096" cy="26865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AF67BE-ACC3-FCFE-F380-AAFE2072677F}"/>
              </a:ext>
            </a:extLst>
          </p:cNvPr>
          <p:cNvSpPr txBox="1"/>
          <p:nvPr/>
        </p:nvSpPr>
        <p:spPr>
          <a:xfrm>
            <a:off x="7027524" y="6488287"/>
            <a:ext cx="13870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/>
              <a:t>MacMillan Language House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117CCB-8E67-25FF-8681-1F5B8D52C7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726" y="0"/>
            <a:ext cx="2241902" cy="71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663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4745EEA-B3EB-85A4-7181-0CDE0EDE3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837" y="744416"/>
            <a:ext cx="10422834" cy="547688"/>
          </a:xfrm>
        </p:spPr>
        <p:txBody>
          <a:bodyPr anchor="t">
            <a:normAutofit/>
          </a:bodyPr>
          <a:lstStyle/>
          <a:p>
            <a:r>
              <a:rPr lang="en-AU" dirty="0"/>
              <a:t>The Elevator Pitch</a:t>
            </a:r>
          </a:p>
        </p:txBody>
      </p:sp>
      <p:pic>
        <p:nvPicPr>
          <p:cNvPr id="5" name="Content Placeholder 4" descr="http://blog.campaignasia.com/wp-content/uploads/2012/11/elpitch.jpg">
            <a:extLst>
              <a:ext uri="{FF2B5EF4-FFF2-40B4-BE49-F238E27FC236}">
                <a16:creationId xmlns:a16="http://schemas.microsoft.com/office/drawing/2014/main" id="{0A64DB66-FD13-0076-C846-7EBE3202BE8D}"/>
              </a:ext>
            </a:extLst>
          </p:cNvPr>
          <p:cNvPicPr>
            <a:picLocks noGrp="1"/>
          </p:cNvPicPr>
          <p:nvPr>
            <p:ph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05674" y="744416"/>
            <a:ext cx="4586326" cy="523725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2267C66-F7C5-37F1-5B6A-75E65635F4F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62093" y="1534372"/>
            <a:ext cx="6456679" cy="863388"/>
          </a:xfrm>
        </p:spPr>
        <p:txBody>
          <a:bodyPr/>
          <a:lstStyle/>
          <a:p>
            <a:r>
              <a:rPr lang="en-AU" dirty="0"/>
              <a:t>Now let’s consider where intonation and pauses should go in your script.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5C68870-48F7-AC08-8F48-A01D135FE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1131" y="4808892"/>
            <a:ext cx="3799961" cy="10294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4C7DEC1-BCA7-62D5-F59C-BA39F7DAE6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726" y="0"/>
            <a:ext cx="2241902" cy="7164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EE655B-8067-0B49-6746-1DCA3EF265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0029" y="2652604"/>
            <a:ext cx="4582164" cy="155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648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C10BE-219C-BF03-2B15-4167EE4D471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888322" y="1575651"/>
            <a:ext cx="5397847" cy="4916349"/>
          </a:xfrm>
        </p:spPr>
        <p:txBody>
          <a:bodyPr>
            <a:normAutofit fontScale="92500"/>
          </a:bodyPr>
          <a:lstStyle/>
          <a:p>
            <a:endParaRPr lang="en-AU" sz="2000" dirty="0"/>
          </a:p>
          <a:p>
            <a:r>
              <a:rPr lang="en-AU" sz="3200" dirty="0"/>
              <a:t>Everyone stand up</a:t>
            </a:r>
          </a:p>
          <a:p>
            <a:endParaRPr lang="en-AU" sz="3200" dirty="0"/>
          </a:p>
          <a:p>
            <a:r>
              <a:rPr lang="en-AU" sz="3200" dirty="0"/>
              <a:t>Read your presentation aloud. </a:t>
            </a:r>
          </a:p>
          <a:p>
            <a:r>
              <a:rPr lang="en-AU" sz="3200" dirty="0"/>
              <a:t>Yes, all at the </a:t>
            </a:r>
            <a:r>
              <a:rPr lang="en-AU" sz="3200" b="1" dirty="0"/>
              <a:t>same time</a:t>
            </a:r>
          </a:p>
          <a:p>
            <a:endParaRPr lang="en-AU" sz="3200" dirty="0"/>
          </a:p>
          <a:p>
            <a:r>
              <a:rPr lang="en-AU" sz="3200" dirty="0"/>
              <a:t>How noisy can you be?</a:t>
            </a:r>
          </a:p>
          <a:p>
            <a:endParaRPr lang="en-AU" sz="2000" i="1" dirty="0"/>
          </a:p>
          <a:p>
            <a:endParaRPr lang="en-AU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74B9A63-CE27-4A33-58E0-0B4FC21DC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28" y="891607"/>
            <a:ext cx="10423525" cy="547688"/>
          </a:xfrm>
        </p:spPr>
        <p:txBody>
          <a:bodyPr>
            <a:normAutofit fontScale="90000"/>
          </a:bodyPr>
          <a:lstStyle/>
          <a:p>
            <a:r>
              <a:rPr lang="en-AU" sz="3600" dirty="0"/>
              <a:t>The Elevator Pitch – Practice 1</a:t>
            </a:r>
          </a:p>
        </p:txBody>
      </p:sp>
      <p:pic>
        <p:nvPicPr>
          <p:cNvPr id="7" name="Content Placeholder 4" descr="http://blog.campaignasia.com/wp-content/uploads/2012/11/elpitch.jpg">
            <a:extLst>
              <a:ext uri="{FF2B5EF4-FFF2-40B4-BE49-F238E27FC236}">
                <a16:creationId xmlns:a16="http://schemas.microsoft.com/office/drawing/2014/main" id="{10114471-03CA-8E81-91F0-2D4E4DF2B286}"/>
              </a:ext>
            </a:extLst>
          </p:cNvPr>
          <p:cNvPicPr>
            <a:picLocks noGrp="1"/>
          </p:cNvPicPr>
          <p:nvPr>
            <p:ph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256" y="3526971"/>
            <a:ext cx="2786743" cy="3119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25392CA7-3B08-8B58-B382-6C8D6FC855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467" y="1692893"/>
            <a:ext cx="3676768" cy="441388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30DBD72-02DA-CCF8-0511-D02C5148AA9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55" t="-1395" r="76686"/>
          <a:stretch/>
        </p:blipFill>
        <p:spPr>
          <a:xfrm>
            <a:off x="9333564" y="1165451"/>
            <a:ext cx="1465830" cy="18089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4CD7EC-592D-32C0-B1E5-E47DCE5B91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726" y="0"/>
            <a:ext cx="2241902" cy="71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25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C10BE-219C-BF03-2B15-4167EE4D471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40228" y="1416369"/>
            <a:ext cx="8327570" cy="4897439"/>
          </a:xfrm>
        </p:spPr>
        <p:txBody>
          <a:bodyPr>
            <a:normAutofit fontScale="25000" lnSpcReduction="20000"/>
          </a:bodyPr>
          <a:lstStyle/>
          <a:p>
            <a:r>
              <a:rPr lang="en-AU" sz="8000" dirty="0"/>
              <a:t>Give your pitch again – this time to a partner.</a:t>
            </a:r>
          </a:p>
          <a:p>
            <a:r>
              <a:rPr lang="en-AU" sz="8000" dirty="0">
                <a:solidFill>
                  <a:srgbClr val="FF0000"/>
                </a:solidFill>
              </a:rPr>
              <a:t>Listen and give feedback</a:t>
            </a:r>
            <a:endParaRPr lang="en-AU" sz="8000" i="1" dirty="0">
              <a:solidFill>
                <a:srgbClr val="FF0000"/>
              </a:solidFill>
            </a:endParaRPr>
          </a:p>
          <a:p>
            <a:r>
              <a:rPr lang="en-AU" sz="8000" i="1" dirty="0"/>
              <a:t>(How people respond to your pitch will indicate the clarity of your ideas)</a:t>
            </a:r>
          </a:p>
          <a:p>
            <a:r>
              <a:rPr lang="en-AU" sz="8000" i="1" dirty="0"/>
              <a:t>Feedback:  </a:t>
            </a:r>
            <a:r>
              <a:rPr lang="en-AU" sz="24000" i="1" dirty="0">
                <a:sym typeface="Wingdings" pitchFamily="2" charset="2"/>
              </a:rPr>
              <a:t>     </a:t>
            </a:r>
            <a:r>
              <a:rPr lang="en-AU" sz="11200" b="1" dirty="0">
                <a:solidFill>
                  <a:srgbClr val="00B050"/>
                </a:solidFill>
              </a:rPr>
              <a:t>Delivery</a:t>
            </a:r>
          </a:p>
          <a:p>
            <a:r>
              <a:rPr lang="en-AU" sz="11200" b="1" dirty="0">
                <a:solidFill>
                  <a:schemeClr val="accent2"/>
                </a:solidFill>
              </a:rPr>
              <a:t>				Voice projection</a:t>
            </a:r>
          </a:p>
          <a:p>
            <a:r>
              <a:rPr lang="en-AU" sz="1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			Clarity</a:t>
            </a:r>
          </a:p>
          <a:p>
            <a:r>
              <a:rPr lang="en-AU" sz="11200" b="1" dirty="0">
                <a:solidFill>
                  <a:srgbClr val="00B0F0"/>
                </a:solidFill>
              </a:rPr>
              <a:t>				Intonation</a:t>
            </a:r>
          </a:p>
          <a:p>
            <a:r>
              <a:rPr lang="en-AU" sz="11200" b="1" dirty="0">
                <a:solidFill>
                  <a:srgbClr val="C00000"/>
                </a:solidFill>
              </a:rPr>
              <a:t>				Pausing</a:t>
            </a:r>
          </a:p>
          <a:p>
            <a:r>
              <a:rPr lang="en-AU" sz="11200" b="1" dirty="0">
                <a:solidFill>
                  <a:srgbClr val="00B050"/>
                </a:solidFill>
              </a:rPr>
              <a:t>				Body language</a:t>
            </a:r>
          </a:p>
          <a:p>
            <a:endParaRPr lang="en-AU" sz="2000" i="1" dirty="0"/>
          </a:p>
          <a:p>
            <a:endParaRPr lang="en-AU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74B9A63-CE27-4A33-58E0-0B4FC21DC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28" y="716947"/>
            <a:ext cx="10423525" cy="547688"/>
          </a:xfrm>
        </p:spPr>
        <p:txBody>
          <a:bodyPr>
            <a:normAutofit fontScale="90000"/>
          </a:bodyPr>
          <a:lstStyle/>
          <a:p>
            <a:r>
              <a:rPr lang="en-AU" sz="3600" dirty="0"/>
              <a:t>The Elevator Pitch – Practice 2</a:t>
            </a:r>
          </a:p>
        </p:txBody>
      </p:sp>
      <p:pic>
        <p:nvPicPr>
          <p:cNvPr id="7" name="Content Placeholder 4" descr="http://blog.campaignasia.com/wp-content/uploads/2012/11/elpitch.jpg">
            <a:extLst>
              <a:ext uri="{FF2B5EF4-FFF2-40B4-BE49-F238E27FC236}">
                <a16:creationId xmlns:a16="http://schemas.microsoft.com/office/drawing/2014/main" id="{10114471-03CA-8E81-91F0-2D4E4DF2B286}"/>
              </a:ext>
            </a:extLst>
          </p:cNvPr>
          <p:cNvPicPr>
            <a:picLocks noGrp="1"/>
          </p:cNvPicPr>
          <p:nvPr>
            <p:ph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951" y="3021161"/>
            <a:ext cx="2786743" cy="3119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F5B72D5-071C-49DF-3FE4-F574DB957E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55" t="-1395" r="76686"/>
          <a:stretch/>
        </p:blipFill>
        <p:spPr>
          <a:xfrm>
            <a:off x="9531779" y="511908"/>
            <a:ext cx="1465830" cy="18089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17A0E5-2A88-2DEE-B5D8-95F4C829E2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726" y="0"/>
            <a:ext cx="2241902" cy="71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09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C28AAB4-3725-D5A6-6983-5AEC4D1753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7270353"/>
              </p:ext>
            </p:extLst>
          </p:nvPr>
        </p:nvGraphicFramePr>
        <p:xfrm>
          <a:off x="206563" y="3087002"/>
          <a:ext cx="11605878" cy="335035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68626">
                  <a:extLst>
                    <a:ext uri="{9D8B030D-6E8A-4147-A177-3AD203B41FA5}">
                      <a16:colId xmlns:a16="http://schemas.microsoft.com/office/drawing/2014/main" val="2658265707"/>
                    </a:ext>
                  </a:extLst>
                </a:gridCol>
                <a:gridCol w="3868626">
                  <a:extLst>
                    <a:ext uri="{9D8B030D-6E8A-4147-A177-3AD203B41FA5}">
                      <a16:colId xmlns:a16="http://schemas.microsoft.com/office/drawing/2014/main" val="3389501933"/>
                    </a:ext>
                  </a:extLst>
                </a:gridCol>
                <a:gridCol w="3868626">
                  <a:extLst>
                    <a:ext uri="{9D8B030D-6E8A-4147-A177-3AD203B41FA5}">
                      <a16:colId xmlns:a16="http://schemas.microsoft.com/office/drawing/2014/main" val="2318416493"/>
                    </a:ext>
                  </a:extLst>
                </a:gridCol>
              </a:tblGrid>
              <a:tr h="679225">
                <a:tc gridSpan="3"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AU" sz="3600" dirty="0"/>
                        <a:t>Summary of key elements: Content +….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8946970"/>
                  </a:ext>
                </a:extLst>
              </a:tr>
              <a:tr h="1314218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AU" sz="2800" dirty="0"/>
                        <a:t>Delivery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  <a:alpha val="438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AU" sz="2800" dirty="0"/>
                        <a:t>Voice Projection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  <a:alpha val="438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800" dirty="0"/>
                        <a:t>Clarity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  <a:alpha val="4387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36739"/>
                  </a:ext>
                </a:extLst>
              </a:tr>
              <a:tr h="1356912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AU" sz="2800" dirty="0"/>
                        <a:t>Intonation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  <a:alpha val="438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800" dirty="0"/>
                        <a:t>Pausing</a:t>
                      </a:r>
                    </a:p>
                    <a:p>
                      <a:pPr algn="ctr">
                        <a:lnSpc>
                          <a:spcPts val="2600"/>
                        </a:lnSpc>
                      </a:pPr>
                      <a:endParaRPr lang="en-AU" sz="2800" dirty="0"/>
                    </a:p>
                  </a:txBody>
                  <a:tcPr anchor="b">
                    <a:solidFill>
                      <a:schemeClr val="tx2">
                        <a:lumMod val="40000"/>
                        <a:lumOff val="60000"/>
                        <a:alpha val="438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800" dirty="0"/>
                        <a:t>Body Language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  <a:alpha val="4387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614251"/>
                  </a:ext>
                </a:extLst>
              </a:tr>
            </a:tbl>
          </a:graphicData>
        </a:graphic>
      </p:graphicFrame>
      <p:pic>
        <p:nvPicPr>
          <p:cNvPr id="3" name="Picture 2" descr="A black marker next to a yellow sign&#10;&#10;Description automatically generated">
            <a:extLst>
              <a:ext uri="{FF2B5EF4-FFF2-40B4-BE49-F238E27FC236}">
                <a16:creationId xmlns:a16="http://schemas.microsoft.com/office/drawing/2014/main" id="{55549B58-03A2-72F9-8348-B3EB861F52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1" r="41792"/>
          <a:stretch/>
        </p:blipFill>
        <p:spPr>
          <a:xfrm>
            <a:off x="8326369" y="857401"/>
            <a:ext cx="2316493" cy="2028757"/>
          </a:xfrm>
          <a:prstGeom prst="rect">
            <a:avLst/>
          </a:prstGeom>
        </p:spPr>
      </p:pic>
      <p:pic>
        <p:nvPicPr>
          <p:cNvPr id="9" name="Picture 8" descr="A finger pressing a keyboard key&#10;&#10;Description automatically generated">
            <a:extLst>
              <a:ext uri="{FF2B5EF4-FFF2-40B4-BE49-F238E27FC236}">
                <a16:creationId xmlns:a16="http://schemas.microsoft.com/office/drawing/2014/main" id="{AB4582FC-F69E-5D45-73DC-E215BA39C3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55" y="783977"/>
            <a:ext cx="2920750" cy="2123012"/>
          </a:xfrm>
          <a:prstGeom prst="rect">
            <a:avLst/>
          </a:prstGeom>
        </p:spPr>
      </p:pic>
      <p:pic>
        <p:nvPicPr>
          <p:cNvPr id="11" name="Picture 10" descr="A blue elevator with a plant and a clock&#10;&#10;Description automatically generated">
            <a:extLst>
              <a:ext uri="{FF2B5EF4-FFF2-40B4-BE49-F238E27FC236}">
                <a16:creationId xmlns:a16="http://schemas.microsoft.com/office/drawing/2014/main" id="{D0365A35-B112-9E03-B0E2-8B82B0B77F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629" y="837707"/>
            <a:ext cx="3050522" cy="206928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6E55732-3C6C-7F46-BE19-3AC6E39C29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726" y="0"/>
            <a:ext cx="2213620" cy="70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2020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F7AC86-A8F4-4C61-52CA-3F1ABEBC0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29D6C-5FED-EA3D-EECB-D56DED74BE0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1075" y="4666346"/>
            <a:ext cx="10320707" cy="1421941"/>
          </a:xfrm>
        </p:spPr>
        <p:txBody>
          <a:bodyPr>
            <a:normAutofit/>
          </a:bodyPr>
          <a:lstStyle/>
          <a:p>
            <a:r>
              <a:rPr lang="en-AU" sz="3000" dirty="0"/>
              <a:t>Show your legend a complete draft pitch</a:t>
            </a:r>
          </a:p>
          <a:p>
            <a:r>
              <a:rPr lang="en-AU" sz="3000" dirty="0"/>
              <a:t>One team member: practice your pitch to your legend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745FAF8-CB03-80EF-85BF-85A8639EF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6" y="4118657"/>
            <a:ext cx="10423525" cy="547688"/>
          </a:xfrm>
        </p:spPr>
        <p:txBody>
          <a:bodyPr>
            <a:normAutofit/>
          </a:bodyPr>
          <a:lstStyle/>
          <a:p>
            <a:r>
              <a:rPr lang="en-AU" dirty="0"/>
              <a:t>EXIT TICKET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706C39-8A01-8A6E-AAED-BA2EAEBC2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726" y="0"/>
            <a:ext cx="2241902" cy="71643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CE84868-8738-77E3-0F50-BF2C8F89642D}"/>
              </a:ext>
            </a:extLst>
          </p:cNvPr>
          <p:cNvSpPr txBox="1">
            <a:spLocks/>
          </p:cNvSpPr>
          <p:nvPr/>
        </p:nvSpPr>
        <p:spPr>
          <a:xfrm>
            <a:off x="740228" y="4217809"/>
            <a:ext cx="10423525" cy="5476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rgbClr val="4329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2E66F43-25CD-FFA3-6C51-9817A07C3B9F}"/>
              </a:ext>
            </a:extLst>
          </p:cNvPr>
          <p:cNvSpPr txBox="1">
            <a:spLocks/>
          </p:cNvSpPr>
          <p:nvPr/>
        </p:nvSpPr>
        <p:spPr>
          <a:xfrm>
            <a:off x="641076" y="1357049"/>
            <a:ext cx="10423525" cy="5476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rgbClr val="4329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AU" dirty="0"/>
              <a:t>REMAINDER OF TODAY’S STUDIO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7617F65-5E9C-BAE0-CAC9-A6AB5806816B}"/>
              </a:ext>
            </a:extLst>
          </p:cNvPr>
          <p:cNvSpPr txBox="1">
            <a:spLocks/>
          </p:cNvSpPr>
          <p:nvPr/>
        </p:nvSpPr>
        <p:spPr>
          <a:xfrm>
            <a:off x="641075" y="2079430"/>
            <a:ext cx="10522677" cy="716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1890" b="0" i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0000" indent="-2340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43296D"/>
              </a:buClr>
              <a:buFont typeface="Arial" panose="020B0604020202020204" pitchFamily="34" charset="0"/>
              <a:buChar char="•"/>
              <a:defRPr sz="1900" b="0" i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20000" indent="-2700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43296D"/>
              </a:buClr>
              <a:buFont typeface="System Font Regular"/>
              <a:buChar char="–"/>
              <a:defRPr sz="1900" b="0" i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90000" indent="-2340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43296D"/>
              </a:buClr>
              <a:buFont typeface="Arial" panose="020B0604020202020204" pitchFamily="34" charset="0"/>
              <a:buChar char="•"/>
              <a:defRPr sz="1900" b="0" i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Clr>
                <a:srgbClr val="43296D"/>
              </a:buClr>
              <a:buFont typeface="Arial" panose="020B0604020202020204" pitchFamily="34" charset="0"/>
              <a:buNone/>
              <a:defRPr sz="1900" b="0" i="0" kern="1200">
                <a:solidFill>
                  <a:srgbClr val="43296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3000" dirty="0"/>
              <a:t>Complete a draft pitch – you will deliver this in week 13!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A737B40-69F2-CE69-DA20-44E01ED2C3D2}"/>
              </a:ext>
            </a:extLst>
          </p:cNvPr>
          <p:cNvSpPr txBox="1">
            <a:spLocks/>
          </p:cNvSpPr>
          <p:nvPr/>
        </p:nvSpPr>
        <p:spPr>
          <a:xfrm>
            <a:off x="641075" y="2834451"/>
            <a:ext cx="10522677" cy="716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1890" b="0" i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0000" indent="-2340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43296D"/>
              </a:buClr>
              <a:buFont typeface="Arial" panose="020B0604020202020204" pitchFamily="34" charset="0"/>
              <a:buChar char="•"/>
              <a:defRPr sz="1900" b="0" i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20000" indent="-2700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43296D"/>
              </a:buClr>
              <a:buFont typeface="System Font Regular"/>
              <a:buChar char="–"/>
              <a:defRPr sz="1900" b="0" i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90000" indent="-2340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43296D"/>
              </a:buClr>
              <a:buFont typeface="Arial" panose="020B0604020202020204" pitchFamily="34" charset="0"/>
              <a:buChar char="•"/>
              <a:defRPr sz="1900" b="0" i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Clr>
                <a:srgbClr val="43296D"/>
              </a:buClr>
              <a:buFont typeface="Arial" panose="020B0604020202020204" pitchFamily="34" charset="0"/>
              <a:buNone/>
              <a:defRPr sz="1900" b="0" i="0" kern="1200">
                <a:solidFill>
                  <a:srgbClr val="43296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3000" dirty="0"/>
              <a:t>As a team, work on your MVP implementation and planning</a:t>
            </a:r>
          </a:p>
        </p:txBody>
      </p:sp>
    </p:spTree>
    <p:extLst>
      <p:ext uri="{BB962C8B-B14F-4D97-AF65-F5344CB8AC3E}">
        <p14:creationId xmlns:p14="http://schemas.microsoft.com/office/powerpoint/2010/main" val="2543814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D55B-EC3F-9697-8823-6D2064844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352" y="799159"/>
            <a:ext cx="10422834" cy="547688"/>
          </a:xfrm>
        </p:spPr>
        <p:txBody>
          <a:bodyPr/>
          <a:lstStyle/>
          <a:p>
            <a:r>
              <a:rPr lang="en-AU" dirty="0"/>
              <a:t>What is an elevator pitch?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0FE5A-1C7D-7EFB-AF83-26368CBFFB4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97776" y="1465042"/>
            <a:ext cx="5918638" cy="456817"/>
          </a:xfrm>
        </p:spPr>
        <p:txBody>
          <a:bodyPr>
            <a:noAutofit/>
          </a:bodyPr>
          <a:lstStyle/>
          <a:p>
            <a:r>
              <a:rPr lang="en-AU" sz="2400" b="0" i="0" dirty="0">
                <a:solidFill>
                  <a:srgbClr val="2A2B2C"/>
                </a:solidFill>
                <a:effectLst/>
                <a:latin typeface="+mn-lt"/>
              </a:rPr>
              <a:t>An elevator pitch is </a:t>
            </a:r>
            <a:r>
              <a:rPr lang="en-AU" sz="2400" b="0" i="0" u="sng" dirty="0">
                <a:solidFill>
                  <a:srgbClr val="2A2B2C"/>
                </a:solidFill>
                <a:effectLst/>
                <a:latin typeface="+mn-lt"/>
              </a:rPr>
              <a:t>an opportunity</a:t>
            </a:r>
            <a:r>
              <a:rPr lang="en-AU" sz="2400" b="0" i="0" dirty="0">
                <a:solidFill>
                  <a:srgbClr val="2A2B2C"/>
                </a:solidFill>
                <a:effectLst/>
                <a:latin typeface="+mn-lt"/>
              </a:rPr>
              <a:t> to: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5A9F61D-8FEF-5745-714F-CB07D7B30757}"/>
              </a:ext>
            </a:extLst>
          </p:cNvPr>
          <p:cNvSpPr txBox="1">
            <a:spLocks/>
          </p:cNvSpPr>
          <p:nvPr/>
        </p:nvSpPr>
        <p:spPr>
          <a:xfrm>
            <a:off x="1040522" y="2100768"/>
            <a:ext cx="8429297" cy="645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1890" b="0" i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0000" indent="-2340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43296D"/>
              </a:buClr>
              <a:buFont typeface="Arial" panose="020B0604020202020204" pitchFamily="34" charset="0"/>
              <a:buChar char="•"/>
              <a:defRPr sz="1900" b="0" i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20000" indent="-2700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43296D"/>
              </a:buClr>
              <a:buFont typeface="System Font Regular"/>
              <a:buChar char="–"/>
              <a:defRPr sz="1900" b="0" i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90000" indent="-2340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43296D"/>
              </a:buClr>
              <a:buFont typeface="Arial" panose="020B0604020202020204" pitchFamily="34" charset="0"/>
              <a:buChar char="•"/>
              <a:defRPr sz="1900" b="0" i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Clr>
                <a:srgbClr val="43296D"/>
              </a:buClr>
              <a:buFont typeface="Arial" panose="020B0604020202020204" pitchFamily="34" charset="0"/>
              <a:buNone/>
              <a:defRPr sz="1900" b="0" i="0" kern="1200">
                <a:solidFill>
                  <a:srgbClr val="43296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>
                <a:solidFill>
                  <a:srgbClr val="00B050"/>
                </a:solidFill>
                <a:latin typeface="+mn-lt"/>
              </a:rPr>
              <a:t>→ share a quick summary of yourself and your product offerings.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611C1BB-12DD-6D44-AB39-F43D7A91FCC9}"/>
              </a:ext>
            </a:extLst>
          </p:cNvPr>
          <p:cNvSpPr txBox="1">
            <a:spLocks/>
          </p:cNvSpPr>
          <p:nvPr/>
        </p:nvSpPr>
        <p:spPr>
          <a:xfrm>
            <a:off x="1040522" y="2746511"/>
            <a:ext cx="10110956" cy="753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1890" b="0" i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0000" indent="-2340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43296D"/>
              </a:buClr>
              <a:buFont typeface="Arial" panose="020B0604020202020204" pitchFamily="34" charset="0"/>
              <a:buChar char="•"/>
              <a:defRPr sz="1900" b="0" i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20000" indent="-2700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43296D"/>
              </a:buClr>
              <a:buFont typeface="System Font Regular"/>
              <a:buChar char="–"/>
              <a:defRPr sz="1900" b="0" i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90000" indent="-2340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43296D"/>
              </a:buClr>
              <a:buFont typeface="Arial" panose="020B0604020202020204" pitchFamily="34" charset="0"/>
              <a:buChar char="•"/>
              <a:defRPr sz="1900" b="0" i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Clr>
                <a:srgbClr val="43296D"/>
              </a:buClr>
              <a:buFont typeface="Arial" panose="020B0604020202020204" pitchFamily="34" charset="0"/>
              <a:buNone/>
              <a:defRPr sz="1900" b="0" i="0" kern="1200">
                <a:solidFill>
                  <a:srgbClr val="43296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b="0" i="0" dirty="0">
                <a:solidFill>
                  <a:srgbClr val="0070C0"/>
                </a:solidFill>
                <a:effectLst/>
                <a:latin typeface="+mn-lt"/>
              </a:rPr>
              <a:t>→ make a real connection that can create long-term benefits.</a:t>
            </a:r>
          </a:p>
          <a:p>
            <a:endParaRPr lang="en-AU" sz="2000" dirty="0">
              <a:solidFill>
                <a:srgbClr val="2A2B2C"/>
              </a:solidFill>
              <a:latin typeface="+mn-l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9EF69E-B69A-8D32-6F6B-0E1AFB596871}"/>
              </a:ext>
            </a:extLst>
          </p:cNvPr>
          <p:cNvSpPr txBox="1">
            <a:spLocks/>
          </p:cNvSpPr>
          <p:nvPr/>
        </p:nvSpPr>
        <p:spPr>
          <a:xfrm>
            <a:off x="585951" y="3564976"/>
            <a:ext cx="10422833" cy="8692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1890" b="0" i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0000" indent="-2340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43296D"/>
              </a:buClr>
              <a:buFont typeface="Arial" panose="020B0604020202020204" pitchFamily="34" charset="0"/>
              <a:buChar char="•"/>
              <a:defRPr sz="1900" b="0" i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20000" indent="-2700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43296D"/>
              </a:buClr>
              <a:buFont typeface="System Font Regular"/>
              <a:buChar char="–"/>
              <a:defRPr sz="1900" b="0" i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90000" indent="-2340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43296D"/>
              </a:buClr>
              <a:buFont typeface="Arial" panose="020B0604020202020204" pitchFamily="34" charset="0"/>
              <a:buChar char="•"/>
              <a:defRPr sz="1900" b="0" i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Clr>
                <a:srgbClr val="43296D"/>
              </a:buClr>
              <a:buFont typeface="Arial" panose="020B0604020202020204" pitchFamily="34" charset="0"/>
              <a:buNone/>
              <a:defRPr sz="1900" b="0" i="0" kern="1200">
                <a:solidFill>
                  <a:srgbClr val="43296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b="1" dirty="0">
                <a:solidFill>
                  <a:srgbClr val="2A2B2C"/>
                </a:solidFill>
                <a:latin typeface="+mn-lt"/>
              </a:rPr>
              <a:t>NOTE</a:t>
            </a:r>
            <a:r>
              <a:rPr lang="en-AU" sz="2400" dirty="0">
                <a:solidFill>
                  <a:srgbClr val="2A2B2C"/>
                </a:solidFill>
                <a:latin typeface="+mn-lt"/>
              </a:rPr>
              <a:t>: These two goals are quite different, so ensure you </a:t>
            </a:r>
            <a:r>
              <a:rPr lang="en-AU" sz="2400" b="1" dirty="0">
                <a:solidFill>
                  <a:srgbClr val="2A2B2C"/>
                </a:solidFill>
                <a:latin typeface="+mn-lt"/>
              </a:rPr>
              <a:t>find a good balance.</a:t>
            </a:r>
            <a:endParaRPr lang="en-AU" sz="2400" dirty="0">
              <a:solidFill>
                <a:srgbClr val="2A2B2C"/>
              </a:solidFill>
              <a:latin typeface="+mn-lt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8DE5468-E125-425B-E0A8-A06A993B7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522" y="4471745"/>
            <a:ext cx="10288436" cy="15908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AE731A-92CA-36F8-51AF-53FF795AAC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726" y="0"/>
            <a:ext cx="2241902" cy="71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94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D9609-14DD-DBDC-7120-D2A55B3A5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545" y="880241"/>
            <a:ext cx="10422834" cy="547688"/>
          </a:xfrm>
        </p:spPr>
        <p:txBody>
          <a:bodyPr/>
          <a:lstStyle/>
          <a:p>
            <a:r>
              <a:rPr lang="en-AU" dirty="0"/>
              <a:t>How do you perform an effective elevator pitch?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7C89C-0136-CDFA-7A01-9B4D85E7791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05604" y="2651125"/>
            <a:ext cx="5085293" cy="325087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FF0000"/>
                </a:solidFill>
              </a:rPr>
              <a:t>Present your 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7030A0"/>
                </a:solidFill>
              </a:rPr>
              <a:t>Add a call to 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B050"/>
                </a:solidFill>
              </a:rPr>
              <a:t>Share your value proposition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B0F0"/>
                </a:solidFill>
              </a:rPr>
              <a:t>Introduce yourself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accent4">
                    <a:lumMod val="50000"/>
                  </a:schemeClr>
                </a:solidFill>
              </a:rPr>
              <a:t>Present the problem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EAFA28A-F720-CD2B-982A-FE886FCCBD67}"/>
              </a:ext>
            </a:extLst>
          </p:cNvPr>
          <p:cNvSpPr txBox="1">
            <a:spLocks/>
          </p:cNvSpPr>
          <p:nvPr/>
        </p:nvSpPr>
        <p:spPr>
          <a:xfrm>
            <a:off x="698938" y="1573705"/>
            <a:ext cx="10127631" cy="9277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1890" b="0" i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0000" indent="-2340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43296D"/>
              </a:buClr>
              <a:buFont typeface="Arial" panose="020B0604020202020204" pitchFamily="34" charset="0"/>
              <a:buChar char="•"/>
              <a:defRPr sz="1900" b="0" i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20000" indent="-2700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43296D"/>
              </a:buClr>
              <a:buFont typeface="System Font Regular"/>
              <a:buChar char="–"/>
              <a:defRPr sz="1900" b="0" i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90000" indent="-2340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43296D"/>
              </a:buClr>
              <a:buFont typeface="Arial" panose="020B0604020202020204" pitchFamily="34" charset="0"/>
              <a:buChar char="•"/>
              <a:defRPr sz="1900" b="0" i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Clr>
                <a:srgbClr val="43296D"/>
              </a:buClr>
              <a:buFont typeface="Arial" panose="020B0604020202020204" pitchFamily="34" charset="0"/>
              <a:buNone/>
              <a:defRPr sz="1900" b="0" i="0" kern="1200">
                <a:solidFill>
                  <a:srgbClr val="43296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/>
              <a:t>Below are the stages of an effective elevator pitch. </a:t>
            </a:r>
          </a:p>
          <a:p>
            <a:r>
              <a:rPr lang="en-AU" sz="2400" dirty="0"/>
              <a:t>What order should the stages be in?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9B0040-E38B-9925-C647-28C9BF0B9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9460" y="3663069"/>
            <a:ext cx="2094243" cy="25157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82FCA9C-F255-FBC7-A7F0-0B239A57FC1D}"/>
              </a:ext>
            </a:extLst>
          </p:cNvPr>
          <p:cNvSpPr txBox="1"/>
          <p:nvPr/>
        </p:nvSpPr>
        <p:spPr>
          <a:xfrm>
            <a:off x="5988030" y="453965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>
                <a:solidFill>
                  <a:schemeClr val="tx2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17302F-99F1-238E-BD50-E97E2F9909D4}"/>
              </a:ext>
            </a:extLst>
          </p:cNvPr>
          <p:cNvSpPr txBox="1"/>
          <p:nvPr/>
        </p:nvSpPr>
        <p:spPr>
          <a:xfrm>
            <a:off x="5988030" y="513706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>
                <a:solidFill>
                  <a:schemeClr val="tx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1A7256-C9E0-BBCC-1E58-9E2B6A20CCDE}"/>
              </a:ext>
            </a:extLst>
          </p:cNvPr>
          <p:cNvSpPr txBox="1"/>
          <p:nvPr/>
        </p:nvSpPr>
        <p:spPr>
          <a:xfrm>
            <a:off x="5995674" y="264723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>
                <a:solidFill>
                  <a:schemeClr val="tx2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7A5273-19CC-F339-FC92-FBA1FAE8CB77}"/>
              </a:ext>
            </a:extLst>
          </p:cNvPr>
          <p:cNvSpPr txBox="1"/>
          <p:nvPr/>
        </p:nvSpPr>
        <p:spPr>
          <a:xfrm>
            <a:off x="5988030" y="318027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>
                <a:solidFill>
                  <a:schemeClr val="tx2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FD56A8-97E3-091B-41C7-8D9E49419281}"/>
              </a:ext>
            </a:extLst>
          </p:cNvPr>
          <p:cNvSpPr txBox="1"/>
          <p:nvPr/>
        </p:nvSpPr>
        <p:spPr>
          <a:xfrm>
            <a:off x="5988030" y="385908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>
                <a:solidFill>
                  <a:schemeClr val="tx2">
                    <a:lumMod val="75000"/>
                  </a:schemeClr>
                </a:solidFill>
              </a:rPr>
              <a:t>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D3B768-A163-DAFE-320C-31372421DB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726" y="0"/>
            <a:ext cx="2241902" cy="71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5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0FD40-0D41-6AE0-E825-C4F6F8C68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Elevator Pitch - Stages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025962D-95E3-3126-2488-7C9CFFFAFA7E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3"/>
          <a:stretch>
            <a:fillRect/>
          </a:stretch>
        </p:blipFill>
        <p:spPr>
          <a:xfrm>
            <a:off x="1634509" y="2161923"/>
            <a:ext cx="8830907" cy="3600953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B32554-A811-E675-F68E-39FE69D7EF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726" y="0"/>
            <a:ext cx="2241902" cy="71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290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1156F-A885-DB54-5695-616B9B2B0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096" y="809368"/>
            <a:ext cx="10422834" cy="547688"/>
          </a:xfrm>
        </p:spPr>
        <p:txBody>
          <a:bodyPr/>
          <a:lstStyle/>
          <a:p>
            <a:r>
              <a:rPr lang="en-AU" u="sng" dirty="0"/>
              <a:t>Stage 1 – Introduce yourself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EF892-6E56-7B25-FACA-8F3018E32FD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01130" y="1504350"/>
            <a:ext cx="5248487" cy="2931726"/>
          </a:xfrm>
        </p:spPr>
        <p:txBody>
          <a:bodyPr>
            <a:normAutofit/>
          </a:bodyPr>
          <a:lstStyle/>
          <a:p>
            <a:r>
              <a:rPr lang="en-AU" sz="2400" b="1" dirty="0">
                <a:solidFill>
                  <a:srgbClr val="51427A"/>
                </a:solidFill>
              </a:rPr>
              <a:t>What to do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AU" sz="2400" dirty="0">
                <a:solidFill>
                  <a:srgbClr val="51427A"/>
                </a:solidFill>
              </a:rPr>
              <a:t>Give your name.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AU" sz="2400" dirty="0">
                <a:solidFill>
                  <a:srgbClr val="51427A"/>
                </a:solidFill>
              </a:rPr>
              <a:t>Introduce your organisation.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AU" sz="2400" dirty="0">
                <a:solidFill>
                  <a:srgbClr val="51427A"/>
                </a:solidFill>
              </a:rPr>
              <a:t>Use a hook to capture attention.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BA3D81A-5DCE-023E-B4F7-873ACB48BAB2}"/>
              </a:ext>
            </a:extLst>
          </p:cNvPr>
          <p:cNvSpPr txBox="1">
            <a:spLocks/>
          </p:cNvSpPr>
          <p:nvPr/>
        </p:nvSpPr>
        <p:spPr>
          <a:xfrm>
            <a:off x="6028440" y="1720051"/>
            <a:ext cx="2525972" cy="879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1890" b="0" i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0000" indent="-2340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43296D"/>
              </a:buClr>
              <a:buFont typeface="Arial" panose="020B0604020202020204" pitchFamily="34" charset="0"/>
              <a:buChar char="•"/>
              <a:defRPr sz="1900" b="0" i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20000" indent="-2700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43296D"/>
              </a:buClr>
              <a:buFont typeface="System Font Regular"/>
              <a:buChar char="–"/>
              <a:defRPr sz="1900" b="0" i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90000" indent="-2340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43296D"/>
              </a:buClr>
              <a:buFont typeface="Arial" panose="020B0604020202020204" pitchFamily="34" charset="0"/>
              <a:buChar char="•"/>
              <a:defRPr sz="1900" b="0" i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Clr>
                <a:srgbClr val="43296D"/>
              </a:buClr>
              <a:buFont typeface="Arial" panose="020B0604020202020204" pitchFamily="34" charset="0"/>
              <a:buNone/>
              <a:defRPr sz="1900" b="0" i="0" kern="1200">
                <a:solidFill>
                  <a:srgbClr val="43296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b="1" dirty="0">
                <a:solidFill>
                  <a:srgbClr val="0070C0"/>
                </a:solidFill>
              </a:rPr>
              <a:t>What is a hook?</a:t>
            </a:r>
          </a:p>
          <a:p>
            <a:endParaRPr lang="en-AU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7BAE9F-4EC5-975F-47A4-EF9FA65CC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8103" y="660499"/>
            <a:ext cx="2841801" cy="1537368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F98DBA8-F5D8-C552-FE80-E60EB1DFBBE2}"/>
              </a:ext>
            </a:extLst>
          </p:cNvPr>
          <p:cNvSpPr txBox="1">
            <a:spLocks/>
          </p:cNvSpPr>
          <p:nvPr/>
        </p:nvSpPr>
        <p:spPr>
          <a:xfrm>
            <a:off x="6096000" y="2297967"/>
            <a:ext cx="5248487" cy="10344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1890" b="0" i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0000" indent="-2340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43296D"/>
              </a:buClr>
              <a:buFont typeface="Arial" panose="020B0604020202020204" pitchFamily="34" charset="0"/>
              <a:buChar char="•"/>
              <a:defRPr sz="1900" b="0" i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20000" indent="-2700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43296D"/>
              </a:buClr>
              <a:buFont typeface="System Font Regular"/>
              <a:buChar char="–"/>
              <a:defRPr sz="1900" b="0" i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90000" indent="-2340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43296D"/>
              </a:buClr>
              <a:buFont typeface="Arial" panose="020B0604020202020204" pitchFamily="34" charset="0"/>
              <a:buChar char="•"/>
              <a:defRPr sz="1900" b="0" i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Clr>
                <a:srgbClr val="43296D"/>
              </a:buClr>
              <a:buFont typeface="Arial" panose="020B0604020202020204" pitchFamily="34" charset="0"/>
              <a:buNone/>
              <a:defRPr sz="1900" b="0" i="0" kern="1200">
                <a:solidFill>
                  <a:srgbClr val="43296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>
                <a:solidFill>
                  <a:srgbClr val="0070C0"/>
                </a:solidFill>
              </a:rPr>
              <a:t>→ A hook gets the audience interested in you and/or what you are saying.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F4C9AD-8EBF-4207-4C5B-898059A2B81A}"/>
              </a:ext>
            </a:extLst>
          </p:cNvPr>
          <p:cNvSpPr txBox="1"/>
          <p:nvPr/>
        </p:nvSpPr>
        <p:spPr>
          <a:xfrm>
            <a:off x="6142385" y="3893920"/>
            <a:ext cx="562124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70C0"/>
                </a:solidFill>
              </a:rPr>
              <a:t>There are different approaches, but the most common ones 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70C0"/>
                </a:solidFill>
              </a:rPr>
              <a:t>telling </a:t>
            </a:r>
            <a:r>
              <a:rPr lang="en-AU" sz="2400" u="sng" dirty="0">
                <a:solidFill>
                  <a:srgbClr val="0070C0"/>
                </a:solidFill>
              </a:rPr>
              <a:t>a story</a:t>
            </a:r>
            <a:r>
              <a:rPr lang="en-AU" sz="2400" dirty="0">
                <a:solidFill>
                  <a:srgbClr val="0070C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70C0"/>
                </a:solidFill>
              </a:rPr>
              <a:t>showing </a:t>
            </a:r>
            <a:r>
              <a:rPr lang="en-AU" sz="2400" u="sng" dirty="0">
                <a:solidFill>
                  <a:srgbClr val="0070C0"/>
                </a:solidFill>
              </a:rPr>
              <a:t>an image</a:t>
            </a:r>
            <a:r>
              <a:rPr lang="en-AU" sz="2400" dirty="0">
                <a:solidFill>
                  <a:srgbClr val="0070C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70C0"/>
                </a:solidFill>
              </a:rPr>
              <a:t>sharing </a:t>
            </a:r>
            <a:r>
              <a:rPr lang="en-AU" sz="2400" u="sng" dirty="0">
                <a:solidFill>
                  <a:srgbClr val="0070C0"/>
                </a:solidFill>
              </a:rPr>
              <a:t>a fact</a:t>
            </a:r>
            <a:r>
              <a:rPr lang="en-AU" sz="2400" dirty="0">
                <a:solidFill>
                  <a:srgbClr val="0070C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70C0"/>
                </a:solidFill>
              </a:rPr>
              <a:t>sharing </a:t>
            </a:r>
            <a:r>
              <a:rPr lang="en-AU" sz="2400" u="sng" dirty="0">
                <a:solidFill>
                  <a:srgbClr val="0070C0"/>
                </a:solidFill>
              </a:rPr>
              <a:t>a statistic</a:t>
            </a:r>
            <a:r>
              <a:rPr lang="en-AU" sz="24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9DEF1A5-F193-035E-4145-23B191B4E5EB}"/>
              </a:ext>
            </a:extLst>
          </p:cNvPr>
          <p:cNvSpPr txBox="1">
            <a:spLocks/>
          </p:cNvSpPr>
          <p:nvPr/>
        </p:nvSpPr>
        <p:spPr>
          <a:xfrm>
            <a:off x="6115292" y="3454190"/>
            <a:ext cx="3458815" cy="879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1890" b="0" i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0000" indent="-2340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43296D"/>
              </a:buClr>
              <a:buFont typeface="Arial" panose="020B0604020202020204" pitchFamily="34" charset="0"/>
              <a:buChar char="•"/>
              <a:defRPr sz="1900" b="0" i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20000" indent="-2700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43296D"/>
              </a:buClr>
              <a:buFont typeface="System Font Regular"/>
              <a:buChar char="–"/>
              <a:defRPr sz="1900" b="0" i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90000" indent="-2340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43296D"/>
              </a:buClr>
              <a:buFont typeface="Arial" panose="020B0604020202020204" pitchFamily="34" charset="0"/>
              <a:buChar char="•"/>
              <a:defRPr sz="1900" b="0" i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Clr>
                <a:srgbClr val="43296D"/>
              </a:buClr>
              <a:buFont typeface="Arial" panose="020B0604020202020204" pitchFamily="34" charset="0"/>
              <a:buNone/>
              <a:defRPr sz="1900" b="0" i="0" kern="1200">
                <a:solidFill>
                  <a:srgbClr val="43296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b="1" dirty="0">
                <a:solidFill>
                  <a:srgbClr val="0070C0"/>
                </a:solidFill>
              </a:rPr>
              <a:t>How do you do that?</a:t>
            </a:r>
          </a:p>
          <a:p>
            <a:endParaRPr lang="en-A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6E7C41-09DB-7DF2-AF59-FE410C438478}"/>
              </a:ext>
            </a:extLst>
          </p:cNvPr>
          <p:cNvSpPr txBox="1"/>
          <p:nvPr/>
        </p:nvSpPr>
        <p:spPr>
          <a:xfrm>
            <a:off x="6796216" y="54122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FDDDC1F-1891-2181-049D-FB5F5A765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774" y="4451813"/>
            <a:ext cx="3915697" cy="13815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6B061A-75EF-3242-0670-C95E59EFEF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726" y="0"/>
            <a:ext cx="2241902" cy="716437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C244BF4-3249-F1A0-1053-84A31A0FE0D1}"/>
              </a:ext>
            </a:extLst>
          </p:cNvPr>
          <p:cNvSpPr txBox="1">
            <a:spLocks/>
          </p:cNvSpPr>
          <p:nvPr/>
        </p:nvSpPr>
        <p:spPr>
          <a:xfrm>
            <a:off x="801131" y="5944550"/>
            <a:ext cx="5147978" cy="5884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1890" b="0" i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0000" indent="-2340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43296D"/>
              </a:buClr>
              <a:buFont typeface="Arial" panose="020B0604020202020204" pitchFamily="34" charset="0"/>
              <a:buChar char="•"/>
              <a:defRPr sz="1900" b="0" i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20000" indent="-2700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43296D"/>
              </a:buClr>
              <a:buFont typeface="System Font Regular"/>
              <a:buChar char="–"/>
              <a:defRPr sz="1900" b="0" i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90000" indent="-2340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43296D"/>
              </a:buClr>
              <a:buFont typeface="Arial" panose="020B0604020202020204" pitchFamily="34" charset="0"/>
              <a:buChar char="•"/>
              <a:defRPr sz="1900" b="0" i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Clr>
                <a:srgbClr val="43296D"/>
              </a:buClr>
              <a:buFont typeface="Arial" panose="020B0604020202020204" pitchFamily="34" charset="0"/>
              <a:buNone/>
              <a:defRPr sz="1900" b="0" i="0" kern="1200">
                <a:solidFill>
                  <a:srgbClr val="43296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800" dirty="0">
                <a:solidFill>
                  <a:srgbClr val="0070C0"/>
                </a:solidFill>
              </a:rPr>
              <a:t>Write it out and show it to your legend as they walk around.</a:t>
            </a:r>
          </a:p>
        </p:txBody>
      </p:sp>
    </p:spTree>
    <p:extLst>
      <p:ext uri="{BB962C8B-B14F-4D97-AF65-F5344CB8AC3E}">
        <p14:creationId xmlns:p14="http://schemas.microsoft.com/office/powerpoint/2010/main" val="393337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  <p:bldP spid="6" grpId="0" build="p"/>
      <p:bldP spid="8" grpId="0"/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89D19-D519-4ACF-9545-C3201A6DA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223" y="790786"/>
            <a:ext cx="10422834" cy="547688"/>
          </a:xfrm>
        </p:spPr>
        <p:txBody>
          <a:bodyPr/>
          <a:lstStyle/>
          <a:p>
            <a:r>
              <a:rPr lang="en-AU" u="sng" dirty="0"/>
              <a:t>Stage 2 – Present the problem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3A06573-7E29-F69C-3B52-93C910A748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46946" y="1538076"/>
            <a:ext cx="5081693" cy="2898457"/>
          </a:xfrm>
        </p:spPr>
        <p:txBody>
          <a:bodyPr>
            <a:normAutofit fontScale="92500" lnSpcReduction="20000"/>
          </a:bodyPr>
          <a:lstStyle/>
          <a:p>
            <a:r>
              <a:rPr lang="en-AU" sz="2400" b="1" dirty="0">
                <a:solidFill>
                  <a:srgbClr val="51427A"/>
                </a:solidFill>
              </a:rPr>
              <a:t>What to do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AU" sz="2400" dirty="0">
                <a:solidFill>
                  <a:srgbClr val="51427A"/>
                </a:solidFill>
              </a:rPr>
              <a:t>Describe a problem that your business is trying to solve.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AU" sz="2400" dirty="0">
                <a:solidFill>
                  <a:srgbClr val="51427A"/>
                </a:solidFill>
              </a:rPr>
              <a:t>Make the problem clear and relevant to your audience e.g. by using a real-world example, or a visual.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AU" sz="2400" dirty="0">
                <a:solidFill>
                  <a:srgbClr val="51427A"/>
                </a:solidFill>
              </a:rPr>
              <a:t>Be brief.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F7820D-AC20-EF19-B8C0-47345999DCE7}"/>
              </a:ext>
            </a:extLst>
          </p:cNvPr>
          <p:cNvSpPr txBox="1"/>
          <p:nvPr/>
        </p:nvSpPr>
        <p:spPr>
          <a:xfrm>
            <a:off x="5875743" y="1538076"/>
            <a:ext cx="5081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rgbClr val="51427A"/>
                </a:solidFill>
                <a:highlight>
                  <a:srgbClr val="00FF00"/>
                </a:highlight>
              </a:rPr>
              <a:t>ONE METHOD</a:t>
            </a:r>
            <a:r>
              <a:rPr lang="en-AU" sz="2400" b="1" dirty="0">
                <a:solidFill>
                  <a:srgbClr val="51427A"/>
                </a:solidFill>
              </a:rPr>
              <a:t>: Connect your problem to your hook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E3701D-3A1E-D218-15F8-A333F963C2D6}"/>
              </a:ext>
            </a:extLst>
          </p:cNvPr>
          <p:cNvSpPr txBox="1"/>
          <p:nvPr/>
        </p:nvSpPr>
        <p:spPr>
          <a:xfrm>
            <a:off x="5979314" y="2513372"/>
            <a:ext cx="58415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u="sng" dirty="0">
                <a:solidFill>
                  <a:srgbClr val="DB3103"/>
                </a:solidFill>
              </a:rPr>
              <a:t>HOOK</a:t>
            </a:r>
            <a:r>
              <a:rPr lang="en-AU" sz="2400" b="1" dirty="0">
                <a:solidFill>
                  <a:srgbClr val="0070C0"/>
                </a:solidFill>
              </a:rPr>
              <a:t> </a:t>
            </a:r>
            <a:r>
              <a:rPr lang="en-AU" sz="2400" b="1" dirty="0">
                <a:solidFill>
                  <a:srgbClr val="DB3103"/>
                </a:solidFill>
              </a:rPr>
              <a:t>–</a:t>
            </a:r>
            <a:r>
              <a:rPr lang="en-AU" sz="2400" b="1" dirty="0">
                <a:solidFill>
                  <a:srgbClr val="0070C0"/>
                </a:solidFill>
              </a:rPr>
              <a:t> Did you know that s</a:t>
            </a:r>
            <a:r>
              <a:rPr lang="en-AU" sz="2400" b="1" i="1" dirty="0">
                <a:solidFill>
                  <a:srgbClr val="0070C0"/>
                </a:solidFill>
              </a:rPr>
              <a:t>ixty percent of </a:t>
            </a:r>
          </a:p>
          <a:p>
            <a:r>
              <a:rPr lang="en-AU" sz="2400" b="1" i="1" dirty="0">
                <a:solidFill>
                  <a:srgbClr val="0070C0"/>
                </a:solidFill>
              </a:rPr>
              <a:t>workers’ time is spent on work coordination </a:t>
            </a:r>
          </a:p>
          <a:p>
            <a:r>
              <a:rPr lang="en-AU" sz="2400" b="1" i="1" dirty="0">
                <a:solidFill>
                  <a:srgbClr val="0070C0"/>
                </a:solidFill>
              </a:rPr>
              <a:t>as opposed to actually doing the work?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894C12-7EB8-8816-8F56-EEE90BA019FC}"/>
              </a:ext>
            </a:extLst>
          </p:cNvPr>
          <p:cNvSpPr txBox="1"/>
          <p:nvPr/>
        </p:nvSpPr>
        <p:spPr>
          <a:xfrm>
            <a:off x="6015028" y="3925595"/>
            <a:ext cx="54805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u="sng" dirty="0">
                <a:solidFill>
                  <a:srgbClr val="DB3103"/>
                </a:solidFill>
              </a:rPr>
              <a:t>PROBLEM</a:t>
            </a:r>
            <a:r>
              <a:rPr lang="en-AU" sz="2400" b="1" dirty="0">
                <a:solidFill>
                  <a:srgbClr val="0070C0"/>
                </a:solidFill>
              </a:rPr>
              <a:t> </a:t>
            </a:r>
            <a:r>
              <a:rPr lang="en-AU" sz="2400" b="1" dirty="0">
                <a:solidFill>
                  <a:srgbClr val="DB3103"/>
                </a:solidFill>
              </a:rPr>
              <a:t>-</a:t>
            </a:r>
            <a:r>
              <a:rPr lang="en-AU" sz="2400" b="1" dirty="0">
                <a:solidFill>
                  <a:srgbClr val="0070C0"/>
                </a:solidFill>
              </a:rPr>
              <a:t> </a:t>
            </a:r>
            <a:r>
              <a:rPr lang="en-AU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And that might be the reason</a:t>
            </a:r>
          </a:p>
          <a:p>
            <a:r>
              <a:rPr lang="en-AU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why many in your industry are struggling </a:t>
            </a:r>
          </a:p>
          <a:p>
            <a:r>
              <a:rPr lang="en-AU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with productivity issues.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F77B13-14E2-8012-5312-3BCBAB547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726" y="0"/>
            <a:ext cx="2241902" cy="71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2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6B4A-57CB-C755-DCBE-3F9B75D02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847" y="800848"/>
            <a:ext cx="10422834" cy="547688"/>
          </a:xfrm>
        </p:spPr>
        <p:txBody>
          <a:bodyPr/>
          <a:lstStyle/>
          <a:p>
            <a:r>
              <a:rPr lang="en-AU" u="sng" dirty="0"/>
              <a:t>Step 3 – Offer the solution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5E17B55-1B42-880C-D21D-792124422C9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58122" y="1498138"/>
            <a:ext cx="3593690" cy="2657885"/>
          </a:xfrm>
        </p:spPr>
        <p:txBody>
          <a:bodyPr>
            <a:normAutofit fontScale="85000" lnSpcReduction="20000"/>
          </a:bodyPr>
          <a:lstStyle/>
          <a:p>
            <a:r>
              <a:rPr lang="en-AU" sz="2400" b="1" dirty="0">
                <a:solidFill>
                  <a:srgbClr val="51427A"/>
                </a:solidFill>
              </a:rPr>
              <a:t>What to do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AU" sz="2400" dirty="0">
                <a:solidFill>
                  <a:srgbClr val="51427A"/>
                </a:solidFill>
              </a:rPr>
              <a:t>Convince the audience that they need your help.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AU" sz="2400" dirty="0">
                <a:solidFill>
                  <a:srgbClr val="51427A"/>
                </a:solidFill>
              </a:rPr>
              <a:t>Ensure a strong link to the problem you have raised.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AU" sz="2400" dirty="0">
                <a:solidFill>
                  <a:srgbClr val="51427A"/>
                </a:solidFill>
              </a:rPr>
              <a:t>Personalise your solution if you can.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036752-47EB-FFD2-8E2E-4801E60EB19F}"/>
              </a:ext>
            </a:extLst>
          </p:cNvPr>
          <p:cNvSpPr txBox="1"/>
          <p:nvPr/>
        </p:nvSpPr>
        <p:spPr>
          <a:xfrm>
            <a:off x="5668781" y="800848"/>
            <a:ext cx="57887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rgbClr val="0070C0"/>
                </a:solidFill>
              </a:rPr>
              <a:t>Did you know that s</a:t>
            </a:r>
            <a:r>
              <a:rPr lang="en-AU" sz="2400" b="1" i="1" dirty="0">
                <a:solidFill>
                  <a:srgbClr val="0070C0"/>
                </a:solidFill>
              </a:rPr>
              <a:t>ixty percent of </a:t>
            </a:r>
          </a:p>
          <a:p>
            <a:r>
              <a:rPr lang="en-AU" sz="2400" b="1" i="1" dirty="0">
                <a:solidFill>
                  <a:srgbClr val="0070C0"/>
                </a:solidFill>
              </a:rPr>
              <a:t>workers’ time is spent on work coordination as opposed to actually doing the work?</a:t>
            </a:r>
          </a:p>
          <a:p>
            <a:endParaRPr lang="en-AU" sz="2400" b="1" i="1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5019EC-B6C1-FC2A-D453-A296F64E2315}"/>
              </a:ext>
            </a:extLst>
          </p:cNvPr>
          <p:cNvSpPr txBox="1"/>
          <p:nvPr/>
        </p:nvSpPr>
        <p:spPr>
          <a:xfrm>
            <a:off x="5659434" y="2028019"/>
            <a:ext cx="55178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And that might be the reason why many in your industry are struggling with </a:t>
            </a:r>
            <a:r>
              <a:rPr lang="en-AU" sz="2400" b="1" i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productivity issues</a:t>
            </a:r>
            <a:r>
              <a:rPr lang="en-AU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endParaRPr lang="en-AU" sz="24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F1A1F7-E9B6-A12C-EB99-5C5E5981C044}"/>
              </a:ext>
            </a:extLst>
          </p:cNvPr>
          <p:cNvSpPr txBox="1"/>
          <p:nvPr/>
        </p:nvSpPr>
        <p:spPr>
          <a:xfrm>
            <a:off x="5685671" y="3378237"/>
            <a:ext cx="5311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u="sng" dirty="0">
                <a:solidFill>
                  <a:srgbClr val="DB3103"/>
                </a:solidFill>
              </a:rPr>
              <a:t>SOLUTION</a:t>
            </a:r>
            <a:r>
              <a:rPr lang="en-AU" sz="2400" b="1" dirty="0">
                <a:solidFill>
                  <a:srgbClr val="0070C0"/>
                </a:solidFill>
              </a:rPr>
              <a:t> </a:t>
            </a:r>
            <a:r>
              <a:rPr lang="en-AU" sz="2400" b="1" dirty="0">
                <a:solidFill>
                  <a:srgbClr val="DB3103"/>
                </a:solidFill>
              </a:rPr>
              <a:t>–</a:t>
            </a:r>
            <a:r>
              <a:rPr lang="en-AU" sz="2400" b="1" dirty="0">
                <a:solidFill>
                  <a:srgbClr val="0070C0"/>
                </a:solidFill>
              </a:rPr>
              <a:t> </a:t>
            </a:r>
            <a:r>
              <a:rPr lang="en-AU" sz="2400" b="1" i="1" dirty="0">
                <a:solidFill>
                  <a:srgbClr val="00B050"/>
                </a:solidFill>
              </a:rPr>
              <a:t>However, Taskmanager’s</a:t>
            </a:r>
          </a:p>
          <a:p>
            <a:r>
              <a:rPr lang="en-AU" sz="2400" b="1" i="1" dirty="0">
                <a:solidFill>
                  <a:srgbClr val="00B050"/>
                </a:solidFill>
              </a:rPr>
              <a:t>management tools can help you prevent </a:t>
            </a:r>
            <a:r>
              <a:rPr lang="en-AU" sz="2400" b="1" i="1" u="sng" dirty="0">
                <a:solidFill>
                  <a:srgbClr val="00B050"/>
                </a:solidFill>
              </a:rPr>
              <a:t>these issues</a:t>
            </a:r>
            <a:r>
              <a:rPr lang="en-AU" sz="2400" b="1" i="1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6DF3FFD-1F79-3FC0-154C-D454600BCDB0}"/>
              </a:ext>
            </a:extLst>
          </p:cNvPr>
          <p:cNvSpPr/>
          <p:nvPr/>
        </p:nvSpPr>
        <p:spPr>
          <a:xfrm>
            <a:off x="9316267" y="3854659"/>
            <a:ext cx="539646" cy="339220"/>
          </a:xfrm>
          <a:prstGeom prst="rect">
            <a:avLst/>
          </a:prstGeom>
          <a:solidFill>
            <a:srgbClr val="FFFF00">
              <a:alpha val="0"/>
            </a:srgbClr>
          </a:solidFill>
          <a:ln w="317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D0FFE8F-3DC6-0220-680C-505B69BDE318}"/>
              </a:ext>
            </a:extLst>
          </p:cNvPr>
          <p:cNvSpPr/>
          <p:nvPr/>
        </p:nvSpPr>
        <p:spPr>
          <a:xfrm>
            <a:off x="5993246" y="2447606"/>
            <a:ext cx="1771780" cy="388629"/>
          </a:xfrm>
          <a:prstGeom prst="rect">
            <a:avLst/>
          </a:prstGeom>
          <a:solidFill>
            <a:srgbClr val="FFFF00">
              <a:alpha val="0"/>
            </a:srgbClr>
          </a:solidFill>
          <a:ln w="317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BD11CE32-0505-9BDA-118D-2358A3ABA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77" y="4847062"/>
            <a:ext cx="10672845" cy="1293404"/>
          </a:xfrm>
          <a:prstGeom prst="rect">
            <a:avLst/>
          </a:prstGeom>
        </p:spPr>
      </p:pic>
      <p:sp>
        <p:nvSpPr>
          <p:cNvPr id="29" name="Free-form: Shape 28">
            <a:extLst>
              <a:ext uri="{FF2B5EF4-FFF2-40B4-BE49-F238E27FC236}">
                <a16:creationId xmlns:a16="http://schemas.microsoft.com/office/drawing/2014/main" id="{05F0E93B-AD4A-EB51-57A2-C5E0915D78DE}"/>
              </a:ext>
            </a:extLst>
          </p:cNvPr>
          <p:cNvSpPr/>
          <p:nvPr/>
        </p:nvSpPr>
        <p:spPr>
          <a:xfrm>
            <a:off x="5186979" y="3061547"/>
            <a:ext cx="3015574" cy="1320800"/>
          </a:xfrm>
          <a:custGeom>
            <a:avLst/>
            <a:gdLst>
              <a:gd name="connsiteX0" fmla="*/ 3001981 w 3015574"/>
              <a:gd name="connsiteY0" fmla="*/ 0 h 1320800"/>
              <a:gd name="connsiteX1" fmla="*/ 3008754 w 3015574"/>
              <a:gd name="connsiteY1" fmla="*/ 33866 h 1320800"/>
              <a:gd name="connsiteX2" fmla="*/ 3015528 w 3015574"/>
              <a:gd name="connsiteY2" fmla="*/ 54186 h 1320800"/>
              <a:gd name="connsiteX3" fmla="*/ 2995208 w 3015574"/>
              <a:gd name="connsiteY3" fmla="*/ 189653 h 1320800"/>
              <a:gd name="connsiteX4" fmla="*/ 2947794 w 3015574"/>
              <a:gd name="connsiteY4" fmla="*/ 216746 h 1320800"/>
              <a:gd name="connsiteX5" fmla="*/ 2927474 w 3015574"/>
              <a:gd name="connsiteY5" fmla="*/ 223520 h 1320800"/>
              <a:gd name="connsiteX6" fmla="*/ 2758141 w 3015574"/>
              <a:gd name="connsiteY6" fmla="*/ 230293 h 1320800"/>
              <a:gd name="connsiteX7" fmla="*/ 2642994 w 3015574"/>
              <a:gd name="connsiteY7" fmla="*/ 243840 h 1320800"/>
              <a:gd name="connsiteX8" fmla="*/ 2426248 w 3015574"/>
              <a:gd name="connsiteY8" fmla="*/ 250613 h 1320800"/>
              <a:gd name="connsiteX9" fmla="*/ 705821 w 3015574"/>
              <a:gd name="connsiteY9" fmla="*/ 257386 h 1320800"/>
              <a:gd name="connsiteX10" fmla="*/ 543261 w 3015574"/>
              <a:gd name="connsiteY10" fmla="*/ 277706 h 1320800"/>
              <a:gd name="connsiteX11" fmla="*/ 509394 w 3015574"/>
              <a:gd name="connsiteY11" fmla="*/ 284480 h 1320800"/>
              <a:gd name="connsiteX12" fmla="*/ 434888 w 3015574"/>
              <a:gd name="connsiteY12" fmla="*/ 298026 h 1320800"/>
              <a:gd name="connsiteX13" fmla="*/ 292648 w 3015574"/>
              <a:gd name="connsiteY13" fmla="*/ 399626 h 1320800"/>
              <a:gd name="connsiteX14" fmla="*/ 265554 w 3015574"/>
              <a:gd name="connsiteY14" fmla="*/ 426720 h 1320800"/>
              <a:gd name="connsiteX15" fmla="*/ 245234 w 3015574"/>
              <a:gd name="connsiteY15" fmla="*/ 453813 h 1320800"/>
              <a:gd name="connsiteX16" fmla="*/ 231688 w 3015574"/>
              <a:gd name="connsiteY16" fmla="*/ 474133 h 1320800"/>
              <a:gd name="connsiteX17" fmla="*/ 211368 w 3015574"/>
              <a:gd name="connsiteY17" fmla="*/ 487680 h 1320800"/>
              <a:gd name="connsiteX18" fmla="*/ 191048 w 3015574"/>
              <a:gd name="connsiteY18" fmla="*/ 528320 h 1320800"/>
              <a:gd name="connsiteX19" fmla="*/ 150408 w 3015574"/>
              <a:gd name="connsiteY19" fmla="*/ 589280 h 1320800"/>
              <a:gd name="connsiteX20" fmla="*/ 123314 w 3015574"/>
              <a:gd name="connsiteY20" fmla="*/ 629920 h 1320800"/>
              <a:gd name="connsiteX21" fmla="*/ 116541 w 3015574"/>
              <a:gd name="connsiteY21" fmla="*/ 657013 h 1320800"/>
              <a:gd name="connsiteX22" fmla="*/ 89448 w 3015574"/>
              <a:gd name="connsiteY22" fmla="*/ 690880 h 1320800"/>
              <a:gd name="connsiteX23" fmla="*/ 55581 w 3015574"/>
              <a:gd name="connsiteY23" fmla="*/ 765386 h 1320800"/>
              <a:gd name="connsiteX24" fmla="*/ 35261 w 3015574"/>
              <a:gd name="connsiteY24" fmla="*/ 799253 h 1320800"/>
              <a:gd name="connsiteX25" fmla="*/ 21714 w 3015574"/>
              <a:gd name="connsiteY25" fmla="*/ 839893 h 1320800"/>
              <a:gd name="connsiteX26" fmla="*/ 8168 w 3015574"/>
              <a:gd name="connsiteY26" fmla="*/ 866986 h 1320800"/>
              <a:gd name="connsiteX27" fmla="*/ 28488 w 3015574"/>
              <a:gd name="connsiteY27" fmla="*/ 1144693 h 1320800"/>
              <a:gd name="connsiteX28" fmla="*/ 75901 w 3015574"/>
              <a:gd name="connsiteY28" fmla="*/ 1212426 h 1320800"/>
              <a:gd name="connsiteX29" fmla="*/ 116541 w 3015574"/>
              <a:gd name="connsiteY29" fmla="*/ 1232746 h 1320800"/>
              <a:gd name="connsiteX30" fmla="*/ 150408 w 3015574"/>
              <a:gd name="connsiteY30" fmla="*/ 1253066 h 1320800"/>
              <a:gd name="connsiteX31" fmla="*/ 231688 w 3015574"/>
              <a:gd name="connsiteY31" fmla="*/ 1286933 h 1320800"/>
              <a:gd name="connsiteX32" fmla="*/ 272328 w 3015574"/>
              <a:gd name="connsiteY32" fmla="*/ 1293706 h 1320800"/>
              <a:gd name="connsiteX33" fmla="*/ 367154 w 3015574"/>
              <a:gd name="connsiteY33" fmla="*/ 1300480 h 1320800"/>
              <a:gd name="connsiteX34" fmla="*/ 522941 w 3015574"/>
              <a:gd name="connsiteY34" fmla="*/ 13208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015574" h="1320800">
                <a:moveTo>
                  <a:pt x="3001981" y="0"/>
                </a:moveTo>
                <a:cubicBezTo>
                  <a:pt x="3004239" y="11289"/>
                  <a:pt x="3005962" y="22698"/>
                  <a:pt x="3008754" y="33866"/>
                </a:cubicBezTo>
                <a:cubicBezTo>
                  <a:pt x="3010486" y="40793"/>
                  <a:pt x="3016146" y="47073"/>
                  <a:pt x="3015528" y="54186"/>
                </a:cubicBezTo>
                <a:cubicBezTo>
                  <a:pt x="3011573" y="99675"/>
                  <a:pt x="3006734" y="145471"/>
                  <a:pt x="2995208" y="189653"/>
                </a:cubicBezTo>
                <a:cubicBezTo>
                  <a:pt x="2989414" y="211862"/>
                  <a:pt x="2963666" y="212211"/>
                  <a:pt x="2947794" y="216746"/>
                </a:cubicBezTo>
                <a:cubicBezTo>
                  <a:pt x="2940929" y="218707"/>
                  <a:pt x="2934596" y="223011"/>
                  <a:pt x="2927474" y="223520"/>
                </a:cubicBezTo>
                <a:cubicBezTo>
                  <a:pt x="2871128" y="227545"/>
                  <a:pt x="2814585" y="228035"/>
                  <a:pt x="2758141" y="230293"/>
                </a:cubicBezTo>
                <a:cubicBezTo>
                  <a:pt x="2707244" y="240472"/>
                  <a:pt x="2713007" y="240657"/>
                  <a:pt x="2642994" y="243840"/>
                </a:cubicBezTo>
                <a:cubicBezTo>
                  <a:pt x="2570785" y="247122"/>
                  <a:pt x="2498530" y="250108"/>
                  <a:pt x="2426248" y="250613"/>
                </a:cubicBezTo>
                <a:lnTo>
                  <a:pt x="705821" y="257386"/>
                </a:lnTo>
                <a:cubicBezTo>
                  <a:pt x="653962" y="262572"/>
                  <a:pt x="593503" y="267657"/>
                  <a:pt x="543261" y="277706"/>
                </a:cubicBezTo>
                <a:cubicBezTo>
                  <a:pt x="531972" y="279964"/>
                  <a:pt x="520750" y="282587"/>
                  <a:pt x="509394" y="284480"/>
                </a:cubicBezTo>
                <a:cubicBezTo>
                  <a:pt x="436577" y="296617"/>
                  <a:pt x="486909" y="285021"/>
                  <a:pt x="434888" y="298026"/>
                </a:cubicBezTo>
                <a:cubicBezTo>
                  <a:pt x="394889" y="324692"/>
                  <a:pt x="315587" y="376687"/>
                  <a:pt x="292648" y="399626"/>
                </a:cubicBezTo>
                <a:cubicBezTo>
                  <a:pt x="283617" y="408657"/>
                  <a:pt x="273965" y="417108"/>
                  <a:pt x="265554" y="426720"/>
                </a:cubicBezTo>
                <a:cubicBezTo>
                  <a:pt x="258120" y="435216"/>
                  <a:pt x="251795" y="444627"/>
                  <a:pt x="245234" y="453813"/>
                </a:cubicBezTo>
                <a:cubicBezTo>
                  <a:pt x="240503" y="460437"/>
                  <a:pt x="237444" y="468377"/>
                  <a:pt x="231688" y="474133"/>
                </a:cubicBezTo>
                <a:cubicBezTo>
                  <a:pt x="225932" y="479889"/>
                  <a:pt x="218141" y="483164"/>
                  <a:pt x="211368" y="487680"/>
                </a:cubicBezTo>
                <a:cubicBezTo>
                  <a:pt x="200923" y="519011"/>
                  <a:pt x="209804" y="498310"/>
                  <a:pt x="191048" y="528320"/>
                </a:cubicBezTo>
                <a:cubicBezTo>
                  <a:pt x="158392" y="580571"/>
                  <a:pt x="184225" y="544190"/>
                  <a:pt x="150408" y="589280"/>
                </a:cubicBezTo>
                <a:cubicBezTo>
                  <a:pt x="129256" y="652729"/>
                  <a:pt x="163908" y="558881"/>
                  <a:pt x="123314" y="629920"/>
                </a:cubicBezTo>
                <a:cubicBezTo>
                  <a:pt x="118695" y="638002"/>
                  <a:pt x="121062" y="648876"/>
                  <a:pt x="116541" y="657013"/>
                </a:cubicBezTo>
                <a:cubicBezTo>
                  <a:pt x="109520" y="669651"/>
                  <a:pt x="96536" y="678280"/>
                  <a:pt x="89448" y="690880"/>
                </a:cubicBezTo>
                <a:cubicBezTo>
                  <a:pt x="76073" y="714657"/>
                  <a:pt x="67781" y="740985"/>
                  <a:pt x="55581" y="765386"/>
                </a:cubicBezTo>
                <a:cubicBezTo>
                  <a:pt x="49693" y="777161"/>
                  <a:pt x="40709" y="787268"/>
                  <a:pt x="35261" y="799253"/>
                </a:cubicBezTo>
                <a:cubicBezTo>
                  <a:pt x="29352" y="812253"/>
                  <a:pt x="27017" y="826635"/>
                  <a:pt x="21714" y="839893"/>
                </a:cubicBezTo>
                <a:cubicBezTo>
                  <a:pt x="17964" y="849268"/>
                  <a:pt x="12683" y="857955"/>
                  <a:pt x="8168" y="866986"/>
                </a:cubicBezTo>
                <a:cubicBezTo>
                  <a:pt x="-4074" y="989393"/>
                  <a:pt x="-6346" y="960573"/>
                  <a:pt x="28488" y="1144693"/>
                </a:cubicBezTo>
                <a:cubicBezTo>
                  <a:pt x="32935" y="1168198"/>
                  <a:pt x="56300" y="1198705"/>
                  <a:pt x="75901" y="1212426"/>
                </a:cubicBezTo>
                <a:cubicBezTo>
                  <a:pt x="88309" y="1221111"/>
                  <a:pt x="103245" y="1225494"/>
                  <a:pt x="116541" y="1232746"/>
                </a:cubicBezTo>
                <a:cubicBezTo>
                  <a:pt x="128099" y="1239050"/>
                  <a:pt x="138633" y="1247178"/>
                  <a:pt x="150408" y="1253066"/>
                </a:cubicBezTo>
                <a:cubicBezTo>
                  <a:pt x="152807" y="1254266"/>
                  <a:pt x="211170" y="1282374"/>
                  <a:pt x="231688" y="1286933"/>
                </a:cubicBezTo>
                <a:cubicBezTo>
                  <a:pt x="245095" y="1289912"/>
                  <a:pt x="258663" y="1292339"/>
                  <a:pt x="272328" y="1293706"/>
                </a:cubicBezTo>
                <a:cubicBezTo>
                  <a:pt x="303860" y="1296859"/>
                  <a:pt x="335581" y="1297774"/>
                  <a:pt x="367154" y="1300480"/>
                </a:cubicBezTo>
                <a:cubicBezTo>
                  <a:pt x="511037" y="1312813"/>
                  <a:pt x="467154" y="1292904"/>
                  <a:pt x="522941" y="1320800"/>
                </a:cubicBezTo>
              </a:path>
            </a:pathLst>
          </a:custGeom>
          <a:noFill/>
          <a:ln w="28575">
            <a:solidFill>
              <a:srgbClr val="51427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E1A65C-377D-FA14-34A9-A9D354A2FA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726" y="0"/>
            <a:ext cx="2241902" cy="716437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CC5C9CB-408B-FAB4-226B-BF176163CA41}"/>
              </a:ext>
            </a:extLst>
          </p:cNvPr>
          <p:cNvSpPr txBox="1">
            <a:spLocks/>
          </p:cNvSpPr>
          <p:nvPr/>
        </p:nvSpPr>
        <p:spPr>
          <a:xfrm>
            <a:off x="2458883" y="6243053"/>
            <a:ext cx="7274233" cy="588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1890" b="0" i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0000" indent="-2340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43296D"/>
              </a:buClr>
              <a:buFont typeface="Arial" panose="020B0604020202020204" pitchFamily="34" charset="0"/>
              <a:buChar char="•"/>
              <a:defRPr sz="1900" b="0" i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20000" indent="-2700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43296D"/>
              </a:buClr>
              <a:buFont typeface="System Font Regular"/>
              <a:buChar char="–"/>
              <a:defRPr sz="1900" b="0" i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90000" indent="-2340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43296D"/>
              </a:buClr>
              <a:buFont typeface="Arial" panose="020B0604020202020204" pitchFamily="34" charset="0"/>
              <a:buChar char="•"/>
              <a:defRPr sz="1900" b="0" i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Clr>
                <a:srgbClr val="43296D"/>
              </a:buClr>
              <a:buFont typeface="Arial" panose="020B0604020202020204" pitchFamily="34" charset="0"/>
              <a:buNone/>
              <a:defRPr sz="1900" b="0" i="0" kern="1200">
                <a:solidFill>
                  <a:srgbClr val="43296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800" dirty="0">
                <a:solidFill>
                  <a:srgbClr val="0070C0"/>
                </a:solidFill>
              </a:rPr>
              <a:t>Write it out and show it to your legend as they walk around.</a:t>
            </a:r>
          </a:p>
        </p:txBody>
      </p:sp>
    </p:spTree>
    <p:extLst>
      <p:ext uri="{BB962C8B-B14F-4D97-AF65-F5344CB8AC3E}">
        <p14:creationId xmlns:p14="http://schemas.microsoft.com/office/powerpoint/2010/main" val="334399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8" grpId="0"/>
      <p:bldP spid="19" grpId="0" animBg="1"/>
      <p:bldP spid="20" grpId="0" animBg="1"/>
      <p:bldP spid="29" grpId="0" animBg="1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7F09C-315E-B124-8309-E671C978E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680688"/>
            <a:ext cx="10422834" cy="547688"/>
          </a:xfrm>
        </p:spPr>
        <p:txBody>
          <a:bodyPr/>
          <a:lstStyle/>
          <a:p>
            <a:r>
              <a:rPr lang="en-AU" u="sng" dirty="0"/>
              <a:t>Step 4 – Explain your Unique Value Proposition (UVP)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29D665B-109C-6598-748B-E37F16B1E13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62000" y="1228376"/>
            <a:ext cx="4552335" cy="3963056"/>
          </a:xfrm>
        </p:spPr>
        <p:txBody>
          <a:bodyPr>
            <a:normAutofit/>
          </a:bodyPr>
          <a:lstStyle/>
          <a:p>
            <a:r>
              <a:rPr lang="en-AU" sz="2000" b="1" dirty="0">
                <a:solidFill>
                  <a:srgbClr val="51427A"/>
                </a:solidFill>
              </a:rPr>
              <a:t>What to do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AU" sz="2000" dirty="0">
                <a:solidFill>
                  <a:srgbClr val="51427A"/>
                </a:solidFill>
              </a:rPr>
              <a:t>Explain WHY your solution is better than the rest.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AU" sz="2000" dirty="0">
                <a:solidFill>
                  <a:srgbClr val="51427A"/>
                </a:solidFill>
              </a:rPr>
              <a:t>Talk about a unique ability/skill that you have.</a:t>
            </a:r>
          </a:p>
          <a:p>
            <a:r>
              <a:rPr lang="en-AU" sz="2000" i="1" dirty="0">
                <a:solidFill>
                  <a:srgbClr val="51427A"/>
                </a:solidFill>
              </a:rPr>
              <a:t>OR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AU" sz="2000" dirty="0">
                <a:solidFill>
                  <a:srgbClr val="51427A"/>
                </a:solidFill>
              </a:rPr>
              <a:t>Make a comparison with a competitor or a service that is currently provided.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5DBA53-0840-8DF1-E2A2-E38799D39633}"/>
              </a:ext>
            </a:extLst>
          </p:cNvPr>
          <p:cNvSpPr txBox="1"/>
          <p:nvPr/>
        </p:nvSpPr>
        <p:spPr>
          <a:xfrm>
            <a:off x="6011378" y="1541380"/>
            <a:ext cx="5506063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solidFill>
                  <a:srgbClr val="51427A"/>
                </a:solidFill>
              </a:rPr>
              <a:t>What is special about YOU?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E30490-BFD7-AE34-9766-7202D862CCE1}"/>
              </a:ext>
            </a:extLst>
          </p:cNvPr>
          <p:cNvSpPr txBox="1"/>
          <p:nvPr/>
        </p:nvSpPr>
        <p:spPr>
          <a:xfrm>
            <a:off x="5748091" y="2206218"/>
            <a:ext cx="55614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rgbClr val="0070C0"/>
                </a:solidFill>
              </a:rPr>
              <a:t>Did you know that s</a:t>
            </a:r>
            <a:r>
              <a:rPr lang="en-AU" sz="2000" b="1" i="1" dirty="0">
                <a:solidFill>
                  <a:srgbClr val="0070C0"/>
                </a:solidFill>
              </a:rPr>
              <a:t>ixty percent of workers’ time is spent on work coordination as opposed to actually doing the work?</a:t>
            </a:r>
          </a:p>
          <a:p>
            <a:endParaRPr lang="en-AU" sz="2000" b="1" i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EC3A98-26A0-2EF7-B1EE-2DAB1271DE89}"/>
              </a:ext>
            </a:extLst>
          </p:cNvPr>
          <p:cNvSpPr txBox="1"/>
          <p:nvPr/>
        </p:nvSpPr>
        <p:spPr>
          <a:xfrm>
            <a:off x="5748091" y="3175714"/>
            <a:ext cx="5769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And that might be the reason why many in your industry are struggling with productivity issues.</a:t>
            </a:r>
          </a:p>
          <a:p>
            <a:endParaRPr lang="en-AU" sz="20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E01C85-A7B2-4BD3-5F0A-65F8A331CFE2}"/>
              </a:ext>
            </a:extLst>
          </p:cNvPr>
          <p:cNvSpPr txBox="1"/>
          <p:nvPr/>
        </p:nvSpPr>
        <p:spPr>
          <a:xfrm>
            <a:off x="5748091" y="3871330"/>
            <a:ext cx="5932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i="1" dirty="0">
                <a:solidFill>
                  <a:srgbClr val="00B050"/>
                </a:solidFill>
              </a:rPr>
              <a:t>However, Taskmanager’s management tools can help you prevent these issues.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588AC9-A83C-970C-7F8F-5D8285E9799F}"/>
              </a:ext>
            </a:extLst>
          </p:cNvPr>
          <p:cNvSpPr txBox="1"/>
          <p:nvPr/>
        </p:nvSpPr>
        <p:spPr>
          <a:xfrm>
            <a:off x="5748092" y="4662397"/>
            <a:ext cx="51140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u="sng" dirty="0">
                <a:solidFill>
                  <a:srgbClr val="DB3103"/>
                </a:solidFill>
              </a:rPr>
              <a:t>UVP</a:t>
            </a:r>
            <a:r>
              <a:rPr lang="en-AU" sz="2400" b="1" dirty="0">
                <a:solidFill>
                  <a:srgbClr val="0070C0"/>
                </a:solidFill>
              </a:rPr>
              <a:t> </a:t>
            </a:r>
            <a:r>
              <a:rPr lang="en-AU" sz="2400" b="1" dirty="0">
                <a:solidFill>
                  <a:srgbClr val="DB3103"/>
                </a:solidFill>
              </a:rPr>
              <a:t>– </a:t>
            </a:r>
            <a:r>
              <a:rPr lang="en-AU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 fact, our platform is currently the only one that connects company goals with the tasks needed to achieve them. 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BBD004-85DB-8C72-26BB-8528F3F894B0}"/>
              </a:ext>
            </a:extLst>
          </p:cNvPr>
          <p:cNvSpPr/>
          <p:nvPr/>
        </p:nvSpPr>
        <p:spPr>
          <a:xfrm>
            <a:off x="5823678" y="5071326"/>
            <a:ext cx="1616883" cy="339220"/>
          </a:xfrm>
          <a:prstGeom prst="rect">
            <a:avLst/>
          </a:prstGeom>
          <a:solidFill>
            <a:srgbClr val="FFFF00">
              <a:alpha val="0"/>
            </a:srgbClr>
          </a:solidFill>
          <a:ln w="317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CFB62D-02CB-305C-C983-5F146D03A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726" y="0"/>
            <a:ext cx="2241902" cy="71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95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/>
      <p:bldP spid="10" grpId="0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SLIDE_COUNT" val="2"/>
  <p:tag name="ARTICULATE_PROJECT_OPEN" val="0"/>
</p:tagLst>
</file>

<file path=ppt/theme/theme1.xml><?xml version="1.0" encoding="utf-8"?>
<a:theme xmlns:a="http://schemas.openxmlformats.org/drawingml/2006/main" name="UQ College PPT Theme">
  <a:themeElements>
    <a:clrScheme name="UQ College THEME">
      <a:dk1>
        <a:sysClr val="windowText" lastClr="000000"/>
      </a:dk1>
      <a:lt1>
        <a:sysClr val="window" lastClr="FFFFFF"/>
      </a:lt1>
      <a:dk2>
        <a:srgbClr val="51247A"/>
      </a:dk2>
      <a:lt2>
        <a:srgbClr val="D7D1CC"/>
      </a:lt2>
      <a:accent1>
        <a:srgbClr val="4085C6"/>
      </a:accent1>
      <a:accent2>
        <a:srgbClr val="EB602B"/>
      </a:accent2>
      <a:accent3>
        <a:srgbClr val="BB9D65"/>
      </a:accent3>
      <a:accent4>
        <a:srgbClr val="FBB800"/>
      </a:accent4>
      <a:accent5>
        <a:srgbClr val="00A2C7"/>
      </a:accent5>
      <a:accent6>
        <a:srgbClr val="2EA836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Q College PPT Theme" id="{5AC24954-3119-4C59-B45A-B26270F61FE6}" vid="{A4CE25C9-6DDE-48F7-9B36-2B65ECAF60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b57273e-83a6-4159-9da5-76cc8e8e1a7e" xsi:nil="true"/>
    <lcf76f155ced4ddcb4097134ff3c332f xmlns="89daa662-f3e3-4d0c-b74c-c96dd46f9376">
      <Terms xmlns="http://schemas.microsoft.com/office/infopath/2007/PartnerControls"/>
    </lcf76f155ced4ddcb4097134ff3c332f>
    <CanvaLink xmlns="89daa662-f3e3-4d0c-b74c-c96dd46f9376">
      <Url xsi:nil="true"/>
      <Description xsi:nil="true"/>
    </CanvaLink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6C0656A314C845B41E3623D5C7DCC6" ma:contentTypeVersion="18" ma:contentTypeDescription="Create a new document." ma:contentTypeScope="" ma:versionID="ee1cef4807b4273f09f6dfa297086bb5">
  <xsd:schema xmlns:xsd="http://www.w3.org/2001/XMLSchema" xmlns:xs="http://www.w3.org/2001/XMLSchema" xmlns:p="http://schemas.microsoft.com/office/2006/metadata/properties" xmlns:ns2="89daa662-f3e3-4d0c-b74c-c96dd46f9376" xmlns:ns3="5b57273e-83a6-4159-9da5-76cc8e8e1a7e" targetNamespace="http://schemas.microsoft.com/office/2006/metadata/properties" ma:root="true" ma:fieldsID="e48ada4ddfd5df7a611d4ca18ca64860" ns2:_="" ns3:_="">
    <xsd:import namespace="89daa662-f3e3-4d0c-b74c-c96dd46f9376"/>
    <xsd:import namespace="5b57273e-83a6-4159-9da5-76cc8e8e1a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CanvaLink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daa662-f3e3-4d0c-b74c-c96dd46f93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28babe79-dfb6-408c-aa7a-07abcf6abbf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CanvaLink" ma:index="25" nillable="true" ma:displayName="Canva Link" ma:description="I originally made this on Canva. Here's the link if you want to use that or make a copy and edit. &#10;https://www.canva.com/design/DAF9-wrVmRE/EvE59cHH9kTPRafnbNTsqg/edit?utm_content=DAF9-wrVmRE&amp;utm_campaign=designshare&amp;utm_medium=link2&amp;utm_source=sharebutton" ma:format="Hyperlink" ma:internalName="Canva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57273e-83a6-4159-9da5-76cc8e8e1a7e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def2b674-7cb3-463c-87ee-60952ee12f79}" ma:internalName="TaxCatchAll" ma:showField="CatchAllData" ma:web="5b57273e-83a6-4159-9da5-76cc8e8e1a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B1A309-9147-44C4-9085-4760A088B66E}">
  <ds:schemaRefs>
    <ds:schemaRef ds:uri="http://schemas.microsoft.com/office/2006/documentManagement/types"/>
    <ds:schemaRef ds:uri="http://purl.org/dc/elements/1.1/"/>
    <ds:schemaRef ds:uri="5b57273e-83a6-4159-9da5-76cc8e8e1a7e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89daa662-f3e3-4d0c-b74c-c96dd46f9376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4576C84-866E-4871-8DCA-2AE1F4AE98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FAFA2C-4C26-4436-8FE3-CD6CF1A9DE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daa662-f3e3-4d0c-b74c-c96dd46f9376"/>
    <ds:schemaRef ds:uri="5b57273e-83a6-4159-9da5-76cc8e8e1a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UQ College PPT Theme (1)</Template>
  <TotalTime>1226</TotalTime>
  <Words>1474</Words>
  <Application>Microsoft Office PowerPoint</Application>
  <PresentationFormat>Widescreen</PresentationFormat>
  <Paragraphs>299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Aptos</vt:lpstr>
      <vt:lpstr>Arial</vt:lpstr>
      <vt:lpstr>Calibri</vt:lpstr>
      <vt:lpstr>Calibri Light</vt:lpstr>
      <vt:lpstr>Rubik</vt:lpstr>
      <vt:lpstr>System Font Regular</vt:lpstr>
      <vt:lpstr>Wingdings</vt:lpstr>
      <vt:lpstr>UQ College PPT Theme</vt:lpstr>
      <vt:lpstr>Giving a  1-minute Elevator Pitch </vt:lpstr>
      <vt:lpstr>Discussion</vt:lpstr>
      <vt:lpstr>What is an elevator pitch?</vt:lpstr>
      <vt:lpstr>How do you perform an effective elevator pitch?</vt:lpstr>
      <vt:lpstr>Elevator Pitch - Stages</vt:lpstr>
      <vt:lpstr>Stage 1 – Introduce yourself</vt:lpstr>
      <vt:lpstr>Stage 2 – Present the problem</vt:lpstr>
      <vt:lpstr>Step 3 – Offer the solution</vt:lpstr>
      <vt:lpstr>Step 4 – Explain your Unique Value Proposition (UVP)</vt:lpstr>
      <vt:lpstr>Step 5 – Add a call to action</vt:lpstr>
      <vt:lpstr>ACTIVITY</vt:lpstr>
      <vt:lpstr>These two people are just about to present. </vt:lpstr>
      <vt:lpstr>Elevator Pitch - Delivery</vt:lpstr>
      <vt:lpstr>TEAM ACTIVITY: What do these words mean?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Elevator Pitch</vt:lpstr>
      <vt:lpstr>The Elevator Pitch – Practice 1</vt:lpstr>
      <vt:lpstr>The Elevator Pitch – Practice 2</vt:lpstr>
      <vt:lpstr>PowerPoint Presentation</vt:lpstr>
      <vt:lpstr>EXIT TICKET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Nuttall</dc:creator>
  <cp:lastModifiedBy>Tim Miller</cp:lastModifiedBy>
  <cp:revision>22</cp:revision>
  <dcterms:created xsi:type="dcterms:W3CDTF">2021-11-30T01:03:22Z</dcterms:created>
  <dcterms:modified xsi:type="dcterms:W3CDTF">2025-10-09T23:28:18Z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f488380-630a-4f55-a077-a19445e3f360_Enabled">
    <vt:lpwstr>true</vt:lpwstr>
  </property>
  <property fmtid="{D5CDD505-2E9C-101B-9397-08002B2CF9AE}" pid="3" name="MSIP_Label_0f488380-630a-4f55-a077-a19445e3f360_SetDate">
    <vt:lpwstr>2021-11-30T01:03:22Z</vt:lpwstr>
  </property>
  <property fmtid="{D5CDD505-2E9C-101B-9397-08002B2CF9AE}" pid="4" name="MSIP_Label_0f488380-630a-4f55-a077-a19445e3f360_Method">
    <vt:lpwstr>Standard</vt:lpwstr>
  </property>
  <property fmtid="{D5CDD505-2E9C-101B-9397-08002B2CF9AE}" pid="5" name="MSIP_Label_0f488380-630a-4f55-a077-a19445e3f360_Name">
    <vt:lpwstr>OFFICIAL - INTERNAL</vt:lpwstr>
  </property>
  <property fmtid="{D5CDD505-2E9C-101B-9397-08002B2CF9AE}" pid="6" name="MSIP_Label_0f488380-630a-4f55-a077-a19445e3f360_SiteId">
    <vt:lpwstr>b6e377cf-9db3-46cb-91a2-fad9605bb15c</vt:lpwstr>
  </property>
  <property fmtid="{D5CDD505-2E9C-101B-9397-08002B2CF9AE}" pid="7" name="MSIP_Label_0f488380-630a-4f55-a077-a19445e3f360_ActionId">
    <vt:lpwstr>2d5ff99b-ffe9-4995-a74a-66b625cb99a1</vt:lpwstr>
  </property>
  <property fmtid="{D5CDD505-2E9C-101B-9397-08002B2CF9AE}" pid="8" name="MSIP_Label_0f488380-630a-4f55-a077-a19445e3f360_ContentBits">
    <vt:lpwstr>0</vt:lpwstr>
  </property>
  <property fmtid="{D5CDD505-2E9C-101B-9397-08002B2CF9AE}" pid="9" name="ArticulateGUID">
    <vt:lpwstr>D2054488-1B74-4EEE-93B3-B9F9153EF302</vt:lpwstr>
  </property>
  <property fmtid="{D5CDD505-2E9C-101B-9397-08002B2CF9AE}" pid="10" name="ArticulatePath">
    <vt:lpwstr>Presentation1</vt:lpwstr>
  </property>
  <property fmtid="{D5CDD505-2E9C-101B-9397-08002B2CF9AE}" pid="11" name="ContentTypeId">
    <vt:lpwstr>0x010100B56C0656A314C845B41E3623D5C7DCC6</vt:lpwstr>
  </property>
  <property fmtid="{D5CDD505-2E9C-101B-9397-08002B2CF9AE}" pid="12" name="MediaServiceImageTags">
    <vt:lpwstr/>
  </property>
</Properties>
</file>